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12.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13.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0.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1.xml" ContentType="application/vnd.openxmlformats-officedocument.themeOverr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2586" r:id="rId2"/>
    <p:sldId id="2623" r:id="rId3"/>
    <p:sldId id="2642" r:id="rId4"/>
    <p:sldId id="2638" r:id="rId5"/>
    <p:sldId id="2627" r:id="rId6"/>
    <p:sldId id="2636" r:id="rId7"/>
    <p:sldId id="2613" r:id="rId8"/>
    <p:sldId id="2634" r:id="rId9"/>
    <p:sldId id="2619" r:id="rId10"/>
    <p:sldId id="2615" r:id="rId11"/>
    <p:sldId id="2637" r:id="rId12"/>
    <p:sldId id="2616" r:id="rId13"/>
    <p:sldId id="2621" r:id="rId14"/>
    <p:sldId id="2617" r:id="rId15"/>
    <p:sldId id="2632" r:id="rId16"/>
    <p:sldId id="2626" r:id="rId17"/>
    <p:sldId id="2639" r:id="rId18"/>
    <p:sldId id="2630" r:id="rId19"/>
    <p:sldId id="2614" r:id="rId20"/>
    <p:sldId id="2641" r:id="rId21"/>
    <p:sldId id="2622" r:id="rId22"/>
    <p:sldId id="2629" r:id="rId23"/>
    <p:sldId id="2640" r:id="rId24"/>
    <p:sldId id="2635" r:id="rId25"/>
    <p:sldId id="373" r:id="rId26"/>
  </p:sldIdLst>
  <p:sldSz cx="12192000" cy="6858000"/>
  <p:notesSz cx="6858000" cy="9144000"/>
  <p:embeddedFontLst>
    <p:embeddedFont>
      <p:font typeface="A思源黑体—06" panose="020B0800000000000000" pitchFamily="34" charset="-122"/>
      <p:bold r:id="rId29"/>
    </p:embeddedFont>
    <p:embeddedFont>
      <p:font typeface="庞门正道标题体" panose="02010600030101010101" pitchFamily="2"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399B"/>
    <a:srgbClr val="F3572D"/>
    <a:srgbClr val="2078C2"/>
    <a:srgbClr val="F9AF44"/>
    <a:srgbClr val="05A39C"/>
    <a:srgbClr val="8B103E"/>
    <a:srgbClr val="E34856"/>
    <a:srgbClr val="FF902C"/>
    <a:srgbClr val="FFCA5A"/>
    <a:srgbClr val="868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autoAdjust="0"/>
    <p:restoredTop sz="94980" autoAdjust="0"/>
  </p:normalViewPr>
  <p:slideViewPr>
    <p:cSldViewPr snapToGrid="0">
      <p:cViewPr>
        <p:scale>
          <a:sx n="66" d="100"/>
          <a:sy n="66" d="100"/>
        </p:scale>
        <p:origin x="1066" y="322"/>
      </p:cViewPr>
      <p:guideLst>
        <p:guide orient="horz" pos="2160"/>
        <p:guide pos="3840"/>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59" d="100"/>
          <a:sy n="59"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0"/>
          <c:order val="0"/>
          <c:tx>
            <c:strRef>
              <c:f>Sheet1!$B$1</c:f>
              <c:strCache>
                <c:ptCount val="1"/>
                <c:pt idx="0">
                  <c:v>Series 1</c:v>
                </c:pt>
              </c:strCache>
            </c:strRef>
          </c:tx>
          <c:spPr>
            <a:solidFill>
              <a:schemeClr val="accent3"/>
            </a:solidFill>
          </c:spPr>
          <c:invertIfNegative val="0"/>
          <c:dPt>
            <c:idx val="0"/>
            <c:invertIfNegative val="0"/>
            <c:bubble3D val="0"/>
            <c:spPr>
              <a:solidFill>
                <a:srgbClr val="2078C2"/>
              </a:solidFill>
            </c:spPr>
            <c:extLst>
              <c:ext xmlns:c16="http://schemas.microsoft.com/office/drawing/2014/chart" uri="{C3380CC4-5D6E-409C-BE32-E72D297353CC}">
                <c16:uniqueId val="{00000001-D463-46EE-81FA-119D93DB9BE6}"/>
              </c:ext>
            </c:extLst>
          </c:dPt>
          <c:dPt>
            <c:idx val="1"/>
            <c:invertIfNegative val="0"/>
            <c:bubble3D val="0"/>
            <c:spPr>
              <a:solidFill>
                <a:srgbClr val="F9AF44"/>
              </a:solidFill>
            </c:spPr>
            <c:extLst>
              <c:ext xmlns:c16="http://schemas.microsoft.com/office/drawing/2014/chart" uri="{C3380CC4-5D6E-409C-BE32-E72D297353CC}">
                <c16:uniqueId val="{00000003-D463-46EE-81FA-119D93DB9BE6}"/>
              </c:ext>
            </c:extLst>
          </c:dPt>
          <c:dPt>
            <c:idx val="2"/>
            <c:invertIfNegative val="0"/>
            <c:bubble3D val="0"/>
            <c:spPr>
              <a:solidFill>
                <a:srgbClr val="F3572D"/>
              </a:solidFill>
            </c:spPr>
            <c:extLst>
              <c:ext xmlns:c16="http://schemas.microsoft.com/office/drawing/2014/chart" uri="{C3380CC4-5D6E-409C-BE32-E72D297353CC}">
                <c16:uniqueId val="{0000000A-D463-46EE-81FA-119D93DB9BE6}"/>
              </c:ext>
            </c:extLst>
          </c:dPt>
          <c:dPt>
            <c:idx val="3"/>
            <c:invertIfNegative val="0"/>
            <c:bubble3D val="0"/>
            <c:spPr>
              <a:solidFill>
                <a:srgbClr val="05A39C"/>
              </a:solidFill>
            </c:spPr>
            <c:extLst>
              <c:ext xmlns:c16="http://schemas.microsoft.com/office/drawing/2014/chart" uri="{C3380CC4-5D6E-409C-BE32-E72D297353CC}">
                <c16:uniqueId val="{00000005-D463-46EE-81FA-119D93DB9BE6}"/>
              </c:ext>
            </c:extLst>
          </c:dPt>
          <c:dPt>
            <c:idx val="4"/>
            <c:invertIfNegative val="0"/>
            <c:bubble3D val="0"/>
            <c:spPr>
              <a:solidFill>
                <a:srgbClr val="9D399B"/>
              </a:solidFill>
            </c:spPr>
            <c:extLst>
              <c:ext xmlns:c16="http://schemas.microsoft.com/office/drawing/2014/chart" uri="{C3380CC4-5D6E-409C-BE32-E72D297353CC}">
                <c16:uniqueId val="{00000007-D463-46EE-81FA-119D93DB9BE6}"/>
              </c:ext>
            </c:extLst>
          </c:dPt>
          <c:dLbls>
            <c:spPr>
              <a:noFill/>
              <a:ln>
                <a:noFill/>
              </a:ln>
              <a:effectLst/>
            </c:spPr>
            <c:txPr>
              <a:bodyPr wrap="square" lIns="38100" tIns="19050" rIns="38100" bIns="19050" anchor="ctr">
                <a:spAutoFit/>
              </a:bodyPr>
              <a:lstStyle/>
              <a:p>
                <a:pPr>
                  <a:defRPr sz="1400">
                    <a:solidFill>
                      <a:schemeClr val="bg1"/>
                    </a:solidFill>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0%</c:formatCode>
                <c:ptCount val="5"/>
                <c:pt idx="0">
                  <c:v>0.43000000000000005</c:v>
                </c:pt>
                <c:pt idx="1">
                  <c:v>0.25</c:v>
                </c:pt>
                <c:pt idx="2">
                  <c:v>0.35000000000000003</c:v>
                </c:pt>
                <c:pt idx="3">
                  <c:v>0.45</c:v>
                </c:pt>
                <c:pt idx="4">
                  <c:v>0.88</c:v>
                </c:pt>
              </c:numCache>
            </c:numRef>
          </c:val>
          <c:extLst>
            <c:ext xmlns:c16="http://schemas.microsoft.com/office/drawing/2014/chart" uri="{C3380CC4-5D6E-409C-BE32-E72D297353CC}">
              <c16:uniqueId val="{00000008-D463-46EE-81FA-119D93DB9BE6}"/>
            </c:ext>
          </c:extLst>
        </c:ser>
        <c:ser>
          <c:idx val="1"/>
          <c:order val="1"/>
          <c:tx>
            <c:strRef>
              <c:f>Sheet1!$C$1</c:f>
              <c:strCache>
                <c:ptCount val="1"/>
                <c:pt idx="0">
                  <c:v>Series 2</c:v>
                </c:pt>
              </c:strCache>
            </c:strRef>
          </c:tx>
          <c:spPr>
            <a:solidFill>
              <a:sysClr val="window" lastClr="FFFFFF">
                <a:lumMod val="85000"/>
              </a:sysClr>
            </a:solidFill>
          </c:spPr>
          <c:invertIfNegative val="0"/>
          <c:cat>
            <c:strRef>
              <c:f>Sheet1!$A$2:$A$6</c:f>
              <c:strCache>
                <c:ptCount val="5"/>
                <c:pt idx="0">
                  <c:v>Category 1</c:v>
                </c:pt>
                <c:pt idx="1">
                  <c:v>Category 2</c:v>
                </c:pt>
                <c:pt idx="2">
                  <c:v>Category 3</c:v>
                </c:pt>
                <c:pt idx="3">
                  <c:v>Category 4</c:v>
                </c:pt>
                <c:pt idx="4">
                  <c:v>Category 5</c:v>
                </c:pt>
              </c:strCache>
            </c:strRef>
          </c:cat>
          <c:val>
            <c:numRef>
              <c:f>Sheet1!$C$2:$C$6</c:f>
              <c:numCache>
                <c:formatCode>0%</c:formatCode>
                <c:ptCount val="5"/>
                <c:pt idx="0">
                  <c:v>0.56999999999999995</c:v>
                </c:pt>
                <c:pt idx="1">
                  <c:v>0.75000000000000011</c:v>
                </c:pt>
                <c:pt idx="2">
                  <c:v>0.65000000000000013</c:v>
                </c:pt>
                <c:pt idx="3">
                  <c:v>0.55000000000000004</c:v>
                </c:pt>
                <c:pt idx="4">
                  <c:v>0.12000000000000001</c:v>
                </c:pt>
              </c:numCache>
            </c:numRef>
          </c:val>
          <c:extLst>
            <c:ext xmlns:c16="http://schemas.microsoft.com/office/drawing/2014/chart" uri="{C3380CC4-5D6E-409C-BE32-E72D297353CC}">
              <c16:uniqueId val="{00000009-D463-46EE-81FA-119D93DB9BE6}"/>
            </c:ext>
          </c:extLst>
        </c:ser>
        <c:dLbls>
          <c:showLegendKey val="0"/>
          <c:showVal val="0"/>
          <c:showCatName val="0"/>
          <c:showSerName val="0"/>
          <c:showPercent val="0"/>
          <c:showBubbleSize val="0"/>
        </c:dLbls>
        <c:gapWidth val="75"/>
        <c:overlap val="100"/>
        <c:axId val="197915008"/>
        <c:axId val="197916544"/>
      </c:barChart>
      <c:catAx>
        <c:axId val="197915008"/>
        <c:scaling>
          <c:orientation val="maxMin"/>
        </c:scaling>
        <c:delete val="0"/>
        <c:axPos val="l"/>
        <c:numFmt formatCode="General" sourceLinked="0"/>
        <c:majorTickMark val="none"/>
        <c:minorTickMark val="none"/>
        <c:tickLblPos val="none"/>
        <c:spPr>
          <a:ln>
            <a:noFill/>
          </a:ln>
        </c:spPr>
        <c:crossAx val="197916544"/>
        <c:crosses val="autoZero"/>
        <c:auto val="1"/>
        <c:lblAlgn val="ctr"/>
        <c:lblOffset val="100"/>
        <c:noMultiLvlLbl val="0"/>
      </c:catAx>
      <c:valAx>
        <c:axId val="197916544"/>
        <c:scaling>
          <c:orientation val="minMax"/>
          <c:max val="1"/>
        </c:scaling>
        <c:delete val="0"/>
        <c:axPos val="t"/>
        <c:numFmt formatCode="0%" sourceLinked="1"/>
        <c:majorTickMark val="none"/>
        <c:minorTickMark val="none"/>
        <c:tickLblPos val="none"/>
        <c:spPr>
          <a:ln>
            <a:noFill/>
          </a:ln>
        </c:spPr>
        <c:crossAx val="197915008"/>
        <c:crosses val="autoZero"/>
        <c:crossBetween val="between"/>
      </c:valAx>
    </c:plotArea>
    <c:plotVisOnly val="1"/>
    <c:dispBlanksAs val="gap"/>
    <c:showDLblsOverMax val="0"/>
  </c:chart>
  <c:txPr>
    <a:bodyPr/>
    <a:lstStyle/>
    <a:p>
      <a:pPr>
        <a:defRPr sz="1800">
          <a:latin typeface="微软雅黑 Light" panose="020B0502040204020203" pitchFamily="34" charset="-122"/>
          <a:ea typeface="微软雅黑 Light" panose="020B0502040204020203" pitchFamily="34" charset="-122"/>
          <a:sym typeface="微软雅黑 Light" panose="020B0502040204020203" pitchFamily="34" charset="-122"/>
        </a:defRPr>
      </a:pPr>
      <a:endParaRPr lang="zh-CN"/>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explosion val="11"/>
            <c:spPr>
              <a:solidFill>
                <a:srgbClr val="2078C2"/>
              </a:solidFill>
              <a:ln>
                <a:noFill/>
              </a:ln>
              <a:effectLst/>
              <a:sp3d/>
            </c:spPr>
            <c:extLst>
              <c:ext xmlns:c16="http://schemas.microsoft.com/office/drawing/2014/chart" uri="{C3380CC4-5D6E-409C-BE32-E72D297353CC}">
                <c16:uniqueId val="{00000001-E227-43C3-A933-3A5D109E807B}"/>
              </c:ext>
            </c:extLst>
          </c:dPt>
          <c:dPt>
            <c:idx val="1"/>
            <c:bubble3D val="0"/>
            <c:spPr>
              <a:solidFill>
                <a:srgbClr val="BFBFBF"/>
              </a:solidFill>
              <a:ln>
                <a:noFill/>
              </a:ln>
              <a:effectLst/>
              <a:sp3d/>
            </c:spPr>
            <c:extLst>
              <c:ext xmlns:c16="http://schemas.microsoft.com/office/drawing/2014/chart" uri="{C3380CC4-5D6E-409C-BE32-E72D297353CC}">
                <c16:uniqueId val="{00000003-E227-43C3-A933-3A5D109E807B}"/>
              </c:ext>
            </c:extLst>
          </c:dPt>
          <c:dPt>
            <c:idx val="2"/>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a:sp3d/>
            </c:spPr>
            <c:extLst>
              <c:ext xmlns:c16="http://schemas.microsoft.com/office/drawing/2014/chart" uri="{C3380CC4-5D6E-409C-BE32-E72D297353CC}">
                <c16:uniqueId val="{00000005-E227-43C3-A933-3A5D109E807B}"/>
              </c:ext>
            </c:extLst>
          </c:dPt>
          <c:dPt>
            <c:idx val="3"/>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a:sp3d/>
            </c:spPr>
            <c:extLst>
              <c:ext xmlns:c16="http://schemas.microsoft.com/office/drawing/2014/chart" uri="{C3380CC4-5D6E-409C-BE32-E72D297353CC}">
                <c16:uniqueId val="{00000007-E227-43C3-A933-3A5D109E807B}"/>
              </c:ext>
            </c:extLst>
          </c:dPt>
          <c:dLbls>
            <c:dLbl>
              <c:idx val="0"/>
              <c:tx>
                <c:rich>
                  <a:bodyPr/>
                  <a:lstStyle/>
                  <a:p>
                    <a:fld id="{E9459EC2-93C9-4C03-A040-ED69ED748FD6}"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E227-43C3-A933-3A5D109E807B}"/>
                </c:ext>
              </c:extLst>
            </c:dLbl>
            <c:dLbl>
              <c:idx val="1"/>
              <c:tx>
                <c:rich>
                  <a:bodyPr/>
                  <a:lstStyle/>
                  <a:p>
                    <a:fld id="{90DD96C0-3A30-4C62-9F51-F158CBA65E91}"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E227-43C3-A933-3A5D109E807B}"/>
                </c:ext>
              </c:extLst>
            </c:dLbl>
            <c:dLbl>
              <c:idx val="2"/>
              <c:delete val="1"/>
              <c:extLst>
                <c:ext xmlns:c15="http://schemas.microsoft.com/office/drawing/2012/chart" uri="{CE6537A1-D6FC-4f65-9D91-7224C49458BB}"/>
                <c:ext xmlns:c16="http://schemas.microsoft.com/office/drawing/2014/chart" uri="{C3380CC4-5D6E-409C-BE32-E72D297353CC}">
                  <c16:uniqueId val="{00000005-E227-43C3-A933-3A5D109E807B}"/>
                </c:ext>
              </c:extLst>
            </c:dLbl>
            <c:dLbl>
              <c:idx val="3"/>
              <c:delete val="1"/>
              <c:extLst>
                <c:ext xmlns:c15="http://schemas.microsoft.com/office/drawing/2012/chart" uri="{CE6537A1-D6FC-4f65-9D91-7224C49458BB}"/>
                <c:ext xmlns:c16="http://schemas.microsoft.com/office/drawing/2014/chart" uri="{C3380CC4-5D6E-409C-BE32-E72D297353CC}">
                  <c16:uniqueId val="{00000007-E227-43C3-A933-3A5D109E807B}"/>
                </c:ext>
              </c:extLst>
            </c:dLbl>
            <c:spPr>
              <a:noFill/>
              <a:ln>
                <a:noFill/>
              </a:ln>
              <a:effectLst/>
            </c:spPr>
            <c:txPr>
              <a:bodyPr rot="0" spcFirstLastPara="1" vertOverflow="ellipsis" vert="horz" wrap="square" lIns="38100" tIns="19050" rIns="38100" bIns="19050" anchor="ctr" anchorCtr="1">
                <a:spAutoFit/>
              </a:bodyPr>
              <a:lstStyle/>
              <a:p>
                <a:pPr>
                  <a:defRPr lang="en-US" sz="1800" b="0" i="0" u="none" strike="noStrike" kern="1200" baseline="0">
                    <a:solidFill>
                      <a:schemeClr val="bg1"/>
                    </a:solidFill>
                    <a:latin typeface="PT Sans" panose="020B0503020203020204" pitchFamily="34" charset="0"/>
                    <a:ea typeface="+mn-ea"/>
                    <a:cs typeface="+mn-cs"/>
                  </a:defRPr>
                </a:pPr>
                <a:endParaRPr lang="zh-CN"/>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2"/>
                <c:pt idx="0">
                  <c:v>Man</c:v>
                </c:pt>
                <c:pt idx="1">
                  <c:v>Women</c:v>
                </c:pt>
              </c:strCache>
            </c:strRef>
          </c:cat>
          <c:val>
            <c:numRef>
              <c:f>Sheet1!$B$2:$B$5</c:f>
              <c:numCache>
                <c:formatCode>General</c:formatCode>
                <c:ptCount val="4"/>
                <c:pt idx="0">
                  <c:v>65</c:v>
                </c:pt>
                <c:pt idx="1">
                  <c:v>35</c:v>
                </c:pt>
              </c:numCache>
            </c:numRef>
          </c:val>
          <c:extLst>
            <c:ext xmlns:c16="http://schemas.microsoft.com/office/drawing/2014/chart" uri="{C3380CC4-5D6E-409C-BE32-E72D297353CC}">
              <c16:uniqueId val="{00000008-E227-43C3-A933-3A5D109E807B}"/>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explosion val="19"/>
            <c:spPr>
              <a:solidFill>
                <a:srgbClr val="2078C2"/>
              </a:solidFill>
              <a:ln>
                <a:noFill/>
              </a:ln>
              <a:effectLst/>
              <a:sp3d/>
            </c:spPr>
            <c:extLst>
              <c:ext xmlns:c16="http://schemas.microsoft.com/office/drawing/2014/chart" uri="{C3380CC4-5D6E-409C-BE32-E72D297353CC}">
                <c16:uniqueId val="{00000001-DB06-42C3-ACAB-473527FFD880}"/>
              </c:ext>
            </c:extLst>
          </c:dPt>
          <c:dPt>
            <c:idx val="1"/>
            <c:bubble3D val="0"/>
            <c:spPr>
              <a:solidFill>
                <a:srgbClr val="BFBFBF"/>
              </a:solidFill>
              <a:ln>
                <a:noFill/>
              </a:ln>
              <a:effectLst/>
              <a:sp3d/>
            </c:spPr>
            <c:extLst>
              <c:ext xmlns:c16="http://schemas.microsoft.com/office/drawing/2014/chart" uri="{C3380CC4-5D6E-409C-BE32-E72D297353CC}">
                <c16:uniqueId val="{00000003-DB06-42C3-ACAB-473527FFD880}"/>
              </c:ext>
            </c:extLst>
          </c:dPt>
          <c:dPt>
            <c:idx val="2"/>
            <c:bubble3D val="0"/>
            <c:spPr>
              <a:gradFill rotWithShape="1">
                <a:gsLst>
                  <a:gs pos="0">
                    <a:schemeClr val="accent5">
                      <a:shade val="86000"/>
                      <a:satMod val="103000"/>
                      <a:lumMod val="102000"/>
                      <a:tint val="94000"/>
                    </a:schemeClr>
                  </a:gs>
                  <a:gs pos="50000">
                    <a:schemeClr val="accent5">
                      <a:shade val="86000"/>
                      <a:satMod val="110000"/>
                      <a:lumMod val="100000"/>
                      <a:shade val="100000"/>
                    </a:schemeClr>
                  </a:gs>
                  <a:gs pos="100000">
                    <a:schemeClr val="accent5">
                      <a:shade val="86000"/>
                      <a:lumMod val="99000"/>
                      <a:satMod val="120000"/>
                      <a:shade val="78000"/>
                    </a:schemeClr>
                  </a:gs>
                </a:gsLst>
                <a:lin ang="5400000" scaled="0"/>
              </a:gradFill>
              <a:ln>
                <a:noFill/>
              </a:ln>
              <a:effectLst/>
              <a:sp3d/>
            </c:spPr>
            <c:extLst>
              <c:ext xmlns:c16="http://schemas.microsoft.com/office/drawing/2014/chart" uri="{C3380CC4-5D6E-409C-BE32-E72D297353CC}">
                <c16:uniqueId val="{00000005-DB06-42C3-ACAB-473527FFD880}"/>
              </c:ext>
            </c:extLst>
          </c:dPt>
          <c:dPt>
            <c:idx val="3"/>
            <c:bubble3D val="0"/>
            <c:spPr>
              <a:gradFill rotWithShape="1">
                <a:gsLst>
                  <a:gs pos="0">
                    <a:schemeClr val="accent5">
                      <a:shade val="58000"/>
                      <a:satMod val="103000"/>
                      <a:lumMod val="102000"/>
                      <a:tint val="94000"/>
                    </a:schemeClr>
                  </a:gs>
                  <a:gs pos="50000">
                    <a:schemeClr val="accent5">
                      <a:shade val="58000"/>
                      <a:satMod val="110000"/>
                      <a:lumMod val="100000"/>
                      <a:shade val="100000"/>
                    </a:schemeClr>
                  </a:gs>
                  <a:gs pos="100000">
                    <a:schemeClr val="accent5">
                      <a:shade val="58000"/>
                      <a:lumMod val="99000"/>
                      <a:satMod val="120000"/>
                      <a:shade val="78000"/>
                    </a:schemeClr>
                  </a:gs>
                </a:gsLst>
                <a:lin ang="5400000" scaled="0"/>
              </a:gradFill>
              <a:ln>
                <a:noFill/>
              </a:ln>
              <a:effectLst/>
              <a:sp3d/>
            </c:spPr>
            <c:extLst>
              <c:ext xmlns:c16="http://schemas.microsoft.com/office/drawing/2014/chart" uri="{C3380CC4-5D6E-409C-BE32-E72D297353CC}">
                <c16:uniqueId val="{00000007-DB06-42C3-ACAB-473527FFD880}"/>
              </c:ext>
            </c:extLst>
          </c:dPt>
          <c:dLbls>
            <c:dLbl>
              <c:idx val="0"/>
              <c:tx>
                <c:rich>
                  <a:bodyPr/>
                  <a:lstStyle/>
                  <a:p>
                    <a:fld id="{8DDC46D2-AEE6-4653-B44D-341D826AF39E}"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DB06-42C3-ACAB-473527FFD880}"/>
                </c:ext>
              </c:extLst>
            </c:dLbl>
            <c:dLbl>
              <c:idx val="1"/>
              <c:tx>
                <c:rich>
                  <a:bodyPr/>
                  <a:lstStyle/>
                  <a:p>
                    <a:fld id="{34601B31-E5C3-436B-81FD-86C15BE3C590}" type="CATEGORYNAME">
                      <a:rPr lang="en-US" altLang="zh-CN">
                        <a:latin typeface="思源黑体 Light" panose="020B0300000000000000" pitchFamily="34" charset="-122"/>
                      </a:rPr>
                      <a:pPr/>
                      <a:t>[类别名称]</a:t>
                    </a:fld>
                    <a:endParaRPr lang="zh-CN" alt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DB06-42C3-ACAB-473527FFD880}"/>
                </c:ext>
              </c:extLst>
            </c:dLbl>
            <c:dLbl>
              <c:idx val="2"/>
              <c:delete val="1"/>
              <c:extLst>
                <c:ext xmlns:c15="http://schemas.microsoft.com/office/drawing/2012/chart" uri="{CE6537A1-D6FC-4f65-9D91-7224C49458BB}"/>
                <c:ext xmlns:c16="http://schemas.microsoft.com/office/drawing/2014/chart" uri="{C3380CC4-5D6E-409C-BE32-E72D297353CC}">
                  <c16:uniqueId val="{00000005-DB06-42C3-ACAB-473527FFD880}"/>
                </c:ext>
              </c:extLst>
            </c:dLbl>
            <c:dLbl>
              <c:idx val="3"/>
              <c:delete val="1"/>
              <c:extLst>
                <c:ext xmlns:c15="http://schemas.microsoft.com/office/drawing/2012/chart" uri="{CE6537A1-D6FC-4f65-9D91-7224C49458BB}"/>
                <c:ext xmlns:c16="http://schemas.microsoft.com/office/drawing/2014/chart" uri="{C3380CC4-5D6E-409C-BE32-E72D297353CC}">
                  <c16:uniqueId val="{00000007-DB06-42C3-ACAB-473527FFD880}"/>
                </c:ext>
              </c:extLst>
            </c:dLbl>
            <c:spPr>
              <a:noFill/>
              <a:ln>
                <a:noFill/>
              </a:ln>
              <a:effectLst/>
            </c:spPr>
            <c:txPr>
              <a:bodyPr rot="0" spcFirstLastPara="1" vertOverflow="ellipsis" vert="horz" wrap="square" lIns="38100" tIns="19050" rIns="38100" bIns="19050" anchor="ctr" anchorCtr="1">
                <a:spAutoFit/>
              </a:bodyPr>
              <a:lstStyle/>
              <a:p>
                <a:pPr>
                  <a:defRPr lang="en-US" sz="1800" b="0" i="0" u="none" strike="noStrike" kern="1200" baseline="0">
                    <a:solidFill>
                      <a:schemeClr val="bg1"/>
                    </a:solidFill>
                    <a:latin typeface="PT Sans" panose="020B0503020203020204" pitchFamily="34" charset="0"/>
                    <a:ea typeface="+mn-ea"/>
                    <a:cs typeface="+mn-cs"/>
                  </a:defRPr>
                </a:pPr>
                <a:endParaRPr lang="zh-CN"/>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2"/>
                <c:pt idx="0">
                  <c:v>Women</c:v>
                </c:pt>
                <c:pt idx="1">
                  <c:v>man</c:v>
                </c:pt>
              </c:strCache>
            </c:strRef>
          </c:cat>
          <c:val>
            <c:numRef>
              <c:f>Sheet1!$B$2:$B$5</c:f>
              <c:numCache>
                <c:formatCode>General</c:formatCode>
                <c:ptCount val="4"/>
                <c:pt idx="0">
                  <c:v>40</c:v>
                </c:pt>
                <c:pt idx="1">
                  <c:v>60</c:v>
                </c:pt>
              </c:numCache>
            </c:numRef>
          </c:val>
          <c:extLst>
            <c:ext xmlns:c16="http://schemas.microsoft.com/office/drawing/2014/chart" uri="{C3380CC4-5D6E-409C-BE32-E72D297353CC}">
              <c16:uniqueId val="{00000008-DB06-42C3-ACAB-473527FFD880}"/>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percentStacked"/>
        <c:varyColors val="0"/>
        <c:ser>
          <c:idx val="0"/>
          <c:order val="0"/>
          <c:tx>
            <c:strRef>
              <c:f>Sheet1!$B$1</c:f>
              <c:strCache>
                <c:ptCount val="1"/>
                <c:pt idx="0">
                  <c:v>Series 1</c:v>
                </c:pt>
              </c:strCache>
            </c:strRef>
          </c:tx>
          <c:spPr>
            <a:solidFill>
              <a:schemeClr val="accent5"/>
            </a:solidFill>
          </c:spPr>
          <c:invertIfNegative val="0"/>
          <c:dPt>
            <c:idx val="0"/>
            <c:invertIfNegative val="0"/>
            <c:bubble3D val="0"/>
            <c:spPr>
              <a:solidFill>
                <a:srgbClr val="2078C2"/>
              </a:solidFill>
            </c:spPr>
            <c:extLst>
              <c:ext xmlns:c16="http://schemas.microsoft.com/office/drawing/2014/chart" uri="{C3380CC4-5D6E-409C-BE32-E72D297353CC}">
                <c16:uniqueId val="{00000001-035F-4F07-B289-F8132B91D5CC}"/>
              </c:ext>
            </c:extLst>
          </c:dPt>
          <c:dPt>
            <c:idx val="1"/>
            <c:invertIfNegative val="0"/>
            <c:bubble3D val="0"/>
            <c:spPr>
              <a:solidFill>
                <a:srgbClr val="F9AF44"/>
              </a:solidFill>
            </c:spPr>
            <c:extLst>
              <c:ext xmlns:c16="http://schemas.microsoft.com/office/drawing/2014/chart" uri="{C3380CC4-5D6E-409C-BE32-E72D297353CC}">
                <c16:uniqueId val="{00000003-035F-4F07-B289-F8132B91D5CC}"/>
              </c:ext>
            </c:extLst>
          </c:dPt>
          <c:dPt>
            <c:idx val="2"/>
            <c:invertIfNegative val="0"/>
            <c:bubble3D val="0"/>
            <c:spPr>
              <a:solidFill>
                <a:srgbClr val="F3572D"/>
              </a:solidFill>
            </c:spPr>
            <c:extLst>
              <c:ext xmlns:c16="http://schemas.microsoft.com/office/drawing/2014/chart" uri="{C3380CC4-5D6E-409C-BE32-E72D297353CC}">
                <c16:uniqueId val="{00000005-035F-4F07-B289-F8132B91D5CC}"/>
              </c:ext>
            </c:extLst>
          </c:dPt>
          <c:dPt>
            <c:idx val="3"/>
            <c:invertIfNegative val="0"/>
            <c:bubble3D val="0"/>
            <c:spPr>
              <a:solidFill>
                <a:srgbClr val="05A39C"/>
              </a:solidFill>
            </c:spPr>
            <c:extLst>
              <c:ext xmlns:c16="http://schemas.microsoft.com/office/drawing/2014/chart" uri="{C3380CC4-5D6E-409C-BE32-E72D297353CC}">
                <c16:uniqueId val="{0000000A-035F-4F07-B289-F8132B91D5CC}"/>
              </c:ext>
            </c:extLst>
          </c:dPt>
          <c:dPt>
            <c:idx val="4"/>
            <c:invertIfNegative val="0"/>
            <c:bubble3D val="0"/>
            <c:spPr>
              <a:solidFill>
                <a:srgbClr val="9D399B"/>
              </a:solidFill>
            </c:spPr>
            <c:extLst>
              <c:ext xmlns:c16="http://schemas.microsoft.com/office/drawing/2014/chart" uri="{C3380CC4-5D6E-409C-BE32-E72D297353CC}">
                <c16:uniqueId val="{00000007-035F-4F07-B289-F8132B91D5CC}"/>
              </c:ext>
            </c:extLst>
          </c:dPt>
          <c:dLbls>
            <c:spPr>
              <a:noFill/>
              <a:ln>
                <a:noFill/>
              </a:ln>
              <a:effectLst/>
            </c:spPr>
            <c:txPr>
              <a:bodyPr wrap="square" lIns="38100" tIns="19050" rIns="38100" bIns="19050" anchor="ctr">
                <a:spAutoFit/>
              </a:bodyPr>
              <a:lstStyle/>
              <a:p>
                <a:pPr>
                  <a:defRPr sz="1400">
                    <a:solidFill>
                      <a:schemeClr val="bg1"/>
                    </a:solidFill>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0%</c:formatCode>
                <c:ptCount val="5"/>
                <c:pt idx="0">
                  <c:v>0.70000000000000007</c:v>
                </c:pt>
                <c:pt idx="1">
                  <c:v>0.56999999999999995</c:v>
                </c:pt>
                <c:pt idx="2">
                  <c:v>0.45</c:v>
                </c:pt>
                <c:pt idx="3">
                  <c:v>0.4</c:v>
                </c:pt>
                <c:pt idx="4">
                  <c:v>0.32000000000000006</c:v>
                </c:pt>
              </c:numCache>
            </c:numRef>
          </c:val>
          <c:extLst>
            <c:ext xmlns:c16="http://schemas.microsoft.com/office/drawing/2014/chart" uri="{C3380CC4-5D6E-409C-BE32-E72D297353CC}">
              <c16:uniqueId val="{00000008-035F-4F07-B289-F8132B91D5CC}"/>
            </c:ext>
          </c:extLst>
        </c:ser>
        <c:ser>
          <c:idx val="1"/>
          <c:order val="1"/>
          <c:tx>
            <c:strRef>
              <c:f>Sheet1!$C$1</c:f>
              <c:strCache>
                <c:ptCount val="1"/>
                <c:pt idx="0">
                  <c:v>Series 2</c:v>
                </c:pt>
              </c:strCache>
            </c:strRef>
          </c:tx>
          <c:spPr>
            <a:solidFill>
              <a:sysClr val="window" lastClr="FFFFFF">
                <a:lumMod val="85000"/>
              </a:sysClr>
            </a:solidFill>
          </c:spPr>
          <c:invertIfNegative val="0"/>
          <c:cat>
            <c:strRef>
              <c:f>Sheet1!$A$2:$A$6</c:f>
              <c:strCache>
                <c:ptCount val="5"/>
                <c:pt idx="0">
                  <c:v>Category 1</c:v>
                </c:pt>
                <c:pt idx="1">
                  <c:v>Category 2</c:v>
                </c:pt>
                <c:pt idx="2">
                  <c:v>Category 3</c:v>
                </c:pt>
                <c:pt idx="3">
                  <c:v>Category 4</c:v>
                </c:pt>
                <c:pt idx="4">
                  <c:v>Category 5</c:v>
                </c:pt>
              </c:strCache>
            </c:strRef>
          </c:cat>
          <c:val>
            <c:numRef>
              <c:f>Sheet1!$C$2:$C$6</c:f>
              <c:numCache>
                <c:formatCode>0%</c:formatCode>
                <c:ptCount val="5"/>
                <c:pt idx="0">
                  <c:v>0.30000000000000004</c:v>
                </c:pt>
                <c:pt idx="1">
                  <c:v>0.43000000000000005</c:v>
                </c:pt>
                <c:pt idx="2">
                  <c:v>0.55000000000000004</c:v>
                </c:pt>
                <c:pt idx="3">
                  <c:v>0.60000000000000009</c:v>
                </c:pt>
                <c:pt idx="4">
                  <c:v>0.68</c:v>
                </c:pt>
              </c:numCache>
            </c:numRef>
          </c:val>
          <c:extLst>
            <c:ext xmlns:c16="http://schemas.microsoft.com/office/drawing/2014/chart" uri="{C3380CC4-5D6E-409C-BE32-E72D297353CC}">
              <c16:uniqueId val="{00000009-035F-4F07-B289-F8132B91D5CC}"/>
            </c:ext>
          </c:extLst>
        </c:ser>
        <c:dLbls>
          <c:showLegendKey val="0"/>
          <c:showVal val="0"/>
          <c:showCatName val="0"/>
          <c:showSerName val="0"/>
          <c:showPercent val="0"/>
          <c:showBubbleSize val="0"/>
        </c:dLbls>
        <c:gapWidth val="75"/>
        <c:overlap val="100"/>
        <c:axId val="198041600"/>
        <c:axId val="198043136"/>
      </c:barChart>
      <c:catAx>
        <c:axId val="198041600"/>
        <c:scaling>
          <c:orientation val="maxMin"/>
        </c:scaling>
        <c:delete val="0"/>
        <c:axPos val="l"/>
        <c:numFmt formatCode="General" sourceLinked="0"/>
        <c:majorTickMark val="none"/>
        <c:minorTickMark val="none"/>
        <c:tickLblPos val="none"/>
        <c:spPr>
          <a:ln>
            <a:noFill/>
          </a:ln>
        </c:spPr>
        <c:crossAx val="198043136"/>
        <c:crosses val="autoZero"/>
        <c:auto val="1"/>
        <c:lblAlgn val="ctr"/>
        <c:lblOffset val="100"/>
        <c:noMultiLvlLbl val="0"/>
      </c:catAx>
      <c:valAx>
        <c:axId val="198043136"/>
        <c:scaling>
          <c:orientation val="minMax"/>
          <c:max val="1"/>
        </c:scaling>
        <c:delete val="0"/>
        <c:axPos val="t"/>
        <c:numFmt formatCode="0%" sourceLinked="1"/>
        <c:majorTickMark val="none"/>
        <c:minorTickMark val="none"/>
        <c:tickLblPos val="none"/>
        <c:spPr>
          <a:ln>
            <a:noFill/>
          </a:ln>
        </c:spPr>
        <c:crossAx val="198041600"/>
        <c:crosses val="autoZero"/>
        <c:crossBetween val="between"/>
      </c:valAx>
    </c:plotArea>
    <c:plotVisOnly val="1"/>
    <c:dispBlanksAs val="gap"/>
    <c:showDLblsOverMax val="0"/>
  </c:chart>
  <c:txPr>
    <a:bodyPr/>
    <a:lstStyle/>
    <a:p>
      <a:pPr>
        <a:defRPr sz="1800">
          <a:latin typeface="微软雅黑 Light" panose="020B0502040204020203" pitchFamily="34" charset="-122"/>
          <a:ea typeface="微软雅黑 Light" panose="020B0502040204020203" pitchFamily="34" charset="-122"/>
          <a:sym typeface="微软雅黑 Light" panose="020B0502040204020203" pitchFamily="34" charset="-122"/>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系列 1</c:v>
                </c:pt>
              </c:strCache>
            </c:strRef>
          </c:tx>
          <c:spPr>
            <a:solidFill>
              <a:srgbClr val="05A39C"/>
            </a:solidFill>
          </c:spPr>
          <c:invertIfNegative val="0"/>
          <c:dPt>
            <c:idx val="0"/>
            <c:invertIfNegative val="0"/>
            <c:bubble3D val="0"/>
            <c:extLst>
              <c:ext xmlns:c16="http://schemas.microsoft.com/office/drawing/2014/chart" uri="{C3380CC4-5D6E-409C-BE32-E72D297353CC}">
                <c16:uniqueId val="{00000000-E6D0-4572-958C-C6191FC00FD6}"/>
              </c:ext>
            </c:extLst>
          </c:dPt>
          <c:dPt>
            <c:idx val="1"/>
            <c:invertIfNegative val="0"/>
            <c:bubble3D val="0"/>
            <c:extLst>
              <c:ext xmlns:c16="http://schemas.microsoft.com/office/drawing/2014/chart" uri="{C3380CC4-5D6E-409C-BE32-E72D297353CC}">
                <c16:uniqueId val="{00000001-E6D0-4572-958C-C6191FC00FD6}"/>
              </c:ext>
            </c:extLst>
          </c:dPt>
          <c:dPt>
            <c:idx val="2"/>
            <c:invertIfNegative val="0"/>
            <c:bubble3D val="0"/>
            <c:extLst>
              <c:ext xmlns:c16="http://schemas.microsoft.com/office/drawing/2014/chart" uri="{C3380CC4-5D6E-409C-BE32-E72D297353CC}">
                <c16:uniqueId val="{00000002-E6D0-4572-958C-C6191FC00FD6}"/>
              </c:ext>
            </c:extLst>
          </c:dPt>
          <c:dPt>
            <c:idx val="3"/>
            <c:invertIfNegative val="0"/>
            <c:bubble3D val="0"/>
            <c:extLst>
              <c:ext xmlns:c16="http://schemas.microsoft.com/office/drawing/2014/chart" uri="{C3380CC4-5D6E-409C-BE32-E72D297353CC}">
                <c16:uniqueId val="{00000003-E6D0-4572-958C-C6191FC00FD6}"/>
              </c:ext>
            </c:extLst>
          </c:dPt>
          <c:dPt>
            <c:idx val="4"/>
            <c:invertIfNegative val="0"/>
            <c:bubble3D val="0"/>
            <c:extLst>
              <c:ext xmlns:c16="http://schemas.microsoft.com/office/drawing/2014/chart" uri="{C3380CC4-5D6E-409C-BE32-E72D297353CC}">
                <c16:uniqueId val="{00000004-E6D0-4572-958C-C6191FC00FD6}"/>
              </c:ext>
            </c:extLst>
          </c:dPt>
          <c:cat>
            <c:strRef>
              <c:f>Sheet1!$A$2:$A$6</c:f>
              <c:strCache>
                <c:ptCount val="5"/>
                <c:pt idx="0">
                  <c:v>A</c:v>
                </c:pt>
                <c:pt idx="1">
                  <c:v>B</c:v>
                </c:pt>
                <c:pt idx="2">
                  <c:v>C</c:v>
                </c:pt>
                <c:pt idx="3">
                  <c:v>D</c:v>
                </c:pt>
                <c:pt idx="4">
                  <c:v>E</c:v>
                </c:pt>
              </c:strCache>
            </c:strRef>
          </c:cat>
          <c:val>
            <c:numRef>
              <c:f>Sheet1!$B$2:$B$6</c:f>
              <c:numCache>
                <c:formatCode>General</c:formatCode>
                <c:ptCount val="5"/>
                <c:pt idx="0">
                  <c:v>430</c:v>
                </c:pt>
                <c:pt idx="1">
                  <c:v>688</c:v>
                </c:pt>
                <c:pt idx="2">
                  <c:v>389</c:v>
                </c:pt>
                <c:pt idx="3">
                  <c:v>650</c:v>
                </c:pt>
                <c:pt idx="4">
                  <c:v>910</c:v>
                </c:pt>
              </c:numCache>
            </c:numRef>
          </c:val>
          <c:extLst>
            <c:ext xmlns:c16="http://schemas.microsoft.com/office/drawing/2014/chart" uri="{C3380CC4-5D6E-409C-BE32-E72D297353CC}">
              <c16:uniqueId val="{00000005-E6D0-4572-958C-C6191FC00FD6}"/>
            </c:ext>
          </c:extLst>
        </c:ser>
        <c:dLbls>
          <c:showLegendKey val="0"/>
          <c:showVal val="0"/>
          <c:showCatName val="0"/>
          <c:showSerName val="0"/>
          <c:showPercent val="0"/>
          <c:showBubbleSize val="0"/>
        </c:dLbls>
        <c:gapWidth val="150"/>
        <c:overlap val="100"/>
        <c:axId val="1656540752"/>
        <c:axId val="1656552512"/>
      </c:barChart>
      <c:catAx>
        <c:axId val="1656540752"/>
        <c:scaling>
          <c:orientation val="minMax"/>
        </c:scaling>
        <c:delete val="0"/>
        <c:axPos val="b"/>
        <c:numFmt formatCode="General" sourceLinked="0"/>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mn-ea"/>
                <a:ea typeface="+mn-ea"/>
                <a:cs typeface="+mn-cs"/>
              </a:defRPr>
            </a:pPr>
            <a:endParaRPr lang="zh-CN"/>
          </a:p>
        </c:txPr>
        <c:crossAx val="1656552512"/>
        <c:crosses val="autoZero"/>
        <c:auto val="1"/>
        <c:lblAlgn val="ctr"/>
        <c:lblOffset val="100"/>
        <c:noMultiLvlLbl val="0"/>
      </c:catAx>
      <c:valAx>
        <c:axId val="1656552512"/>
        <c:scaling>
          <c:orientation val="minMax"/>
        </c:scaling>
        <c:delete val="0"/>
        <c:axPos val="l"/>
        <c:majorGridlines>
          <c:spPr>
            <a:ln w="9525" cap="flat" cmpd="sng" algn="ctr">
              <a:noFill/>
              <a:prstDash val="solid"/>
              <a:round/>
            </a:ln>
          </c:spPr>
        </c:majorGridlines>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mn-ea"/>
                <a:ea typeface="+mn-ea"/>
                <a:cs typeface="+mn-cs"/>
              </a:defRPr>
            </a:pPr>
            <a:endParaRPr lang="zh-CN"/>
          </a:p>
        </c:txPr>
        <c:crossAx val="1656540752"/>
        <c:crosses val="autoZero"/>
        <c:crossBetween val="between"/>
      </c:valAx>
    </c:plotArea>
    <c:plotVisOnly val="1"/>
    <c:dispBlanksAs val="gap"/>
    <c:showDLblsOverMax val="0"/>
  </c:chart>
  <c:txPr>
    <a:bodyPr/>
    <a:lstStyle/>
    <a:p>
      <a:pPr>
        <a:defRPr lang="zh-CN" sz="1800"/>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系列 1</c:v>
                </c:pt>
              </c:strCache>
            </c:strRef>
          </c:tx>
          <c:spPr>
            <a:solidFill>
              <a:srgbClr val="9D399B"/>
            </a:solidFill>
          </c:spPr>
          <c:invertIfNegative val="0"/>
          <c:dPt>
            <c:idx val="0"/>
            <c:invertIfNegative val="0"/>
            <c:bubble3D val="0"/>
            <c:extLst>
              <c:ext xmlns:c16="http://schemas.microsoft.com/office/drawing/2014/chart" uri="{C3380CC4-5D6E-409C-BE32-E72D297353CC}">
                <c16:uniqueId val="{00000000-5DD1-4625-82F8-B51EF4CC409D}"/>
              </c:ext>
            </c:extLst>
          </c:dPt>
          <c:dPt>
            <c:idx val="1"/>
            <c:invertIfNegative val="0"/>
            <c:bubble3D val="0"/>
            <c:extLst>
              <c:ext xmlns:c16="http://schemas.microsoft.com/office/drawing/2014/chart" uri="{C3380CC4-5D6E-409C-BE32-E72D297353CC}">
                <c16:uniqueId val="{00000001-5DD1-4625-82F8-B51EF4CC409D}"/>
              </c:ext>
            </c:extLst>
          </c:dPt>
          <c:dPt>
            <c:idx val="2"/>
            <c:invertIfNegative val="0"/>
            <c:bubble3D val="0"/>
            <c:extLst>
              <c:ext xmlns:c16="http://schemas.microsoft.com/office/drawing/2014/chart" uri="{C3380CC4-5D6E-409C-BE32-E72D297353CC}">
                <c16:uniqueId val="{00000002-5DD1-4625-82F8-B51EF4CC409D}"/>
              </c:ext>
            </c:extLst>
          </c:dPt>
          <c:dPt>
            <c:idx val="3"/>
            <c:invertIfNegative val="0"/>
            <c:bubble3D val="0"/>
            <c:extLst>
              <c:ext xmlns:c16="http://schemas.microsoft.com/office/drawing/2014/chart" uri="{C3380CC4-5D6E-409C-BE32-E72D297353CC}">
                <c16:uniqueId val="{00000003-5DD1-4625-82F8-B51EF4CC409D}"/>
              </c:ext>
            </c:extLst>
          </c:dPt>
          <c:dPt>
            <c:idx val="4"/>
            <c:invertIfNegative val="0"/>
            <c:bubble3D val="0"/>
            <c:extLst>
              <c:ext xmlns:c16="http://schemas.microsoft.com/office/drawing/2014/chart" uri="{C3380CC4-5D6E-409C-BE32-E72D297353CC}">
                <c16:uniqueId val="{00000004-5DD1-4625-82F8-B51EF4CC409D}"/>
              </c:ext>
            </c:extLst>
          </c:dPt>
          <c:cat>
            <c:strRef>
              <c:f>Sheet1!$A$2:$A$6</c:f>
              <c:strCache>
                <c:ptCount val="5"/>
                <c:pt idx="0">
                  <c:v>A</c:v>
                </c:pt>
                <c:pt idx="1">
                  <c:v>B</c:v>
                </c:pt>
                <c:pt idx="2">
                  <c:v>C</c:v>
                </c:pt>
                <c:pt idx="3">
                  <c:v>D</c:v>
                </c:pt>
                <c:pt idx="4">
                  <c:v>E</c:v>
                </c:pt>
              </c:strCache>
            </c:strRef>
          </c:cat>
          <c:val>
            <c:numRef>
              <c:f>Sheet1!$B$2:$B$6</c:f>
              <c:numCache>
                <c:formatCode>General</c:formatCode>
                <c:ptCount val="5"/>
                <c:pt idx="0">
                  <c:v>528</c:v>
                </c:pt>
                <c:pt idx="1">
                  <c:v>253</c:v>
                </c:pt>
                <c:pt idx="2">
                  <c:v>430</c:v>
                </c:pt>
                <c:pt idx="3">
                  <c:v>571</c:v>
                </c:pt>
                <c:pt idx="4">
                  <c:v>757</c:v>
                </c:pt>
              </c:numCache>
            </c:numRef>
          </c:val>
          <c:extLst>
            <c:ext xmlns:c16="http://schemas.microsoft.com/office/drawing/2014/chart" uri="{C3380CC4-5D6E-409C-BE32-E72D297353CC}">
              <c16:uniqueId val="{00000005-5DD1-4625-82F8-B51EF4CC409D}"/>
            </c:ext>
          </c:extLst>
        </c:ser>
        <c:dLbls>
          <c:showLegendKey val="0"/>
          <c:showVal val="0"/>
          <c:showCatName val="0"/>
          <c:showSerName val="0"/>
          <c:showPercent val="0"/>
          <c:showBubbleSize val="0"/>
        </c:dLbls>
        <c:gapWidth val="150"/>
        <c:overlap val="100"/>
        <c:axId val="1656421472"/>
        <c:axId val="1656433232"/>
      </c:barChart>
      <c:catAx>
        <c:axId val="1656421472"/>
        <c:scaling>
          <c:orientation val="minMax"/>
        </c:scaling>
        <c:delete val="0"/>
        <c:axPos val="b"/>
        <c:numFmt formatCode="General" sourceLinked="0"/>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mn-ea"/>
                <a:ea typeface="+mn-ea"/>
                <a:cs typeface="+mn-cs"/>
              </a:defRPr>
            </a:pPr>
            <a:endParaRPr lang="zh-CN"/>
          </a:p>
        </c:txPr>
        <c:crossAx val="1656433232"/>
        <c:crosses val="autoZero"/>
        <c:auto val="1"/>
        <c:lblAlgn val="ctr"/>
        <c:lblOffset val="100"/>
        <c:noMultiLvlLbl val="0"/>
      </c:catAx>
      <c:valAx>
        <c:axId val="1656433232"/>
        <c:scaling>
          <c:orientation val="minMax"/>
        </c:scaling>
        <c:delete val="0"/>
        <c:axPos val="l"/>
        <c:majorGridlines>
          <c:spPr>
            <a:ln w="9525" cap="flat" cmpd="sng" algn="ctr">
              <a:noFill/>
              <a:prstDash val="solid"/>
              <a:round/>
            </a:ln>
          </c:spPr>
        </c:majorGridlines>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mn-ea"/>
                <a:ea typeface="+mn-ea"/>
                <a:cs typeface="+mn-cs"/>
              </a:defRPr>
            </a:pPr>
            <a:endParaRPr lang="zh-CN"/>
          </a:p>
        </c:txPr>
        <c:crossAx val="1656421472"/>
        <c:crosses val="autoZero"/>
        <c:crossBetween val="between"/>
      </c:valAx>
    </c:plotArea>
    <c:plotVisOnly val="1"/>
    <c:dispBlanksAs val="gap"/>
    <c:showDLblsOverMax val="0"/>
  </c:chart>
  <c:txPr>
    <a:bodyPr/>
    <a:lstStyle/>
    <a:p>
      <a:pPr>
        <a:defRPr lang="zh-CN" sz="1800"/>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a:sp3d/>
          </c:spPr>
          <c:invertIfNegative val="0"/>
          <c:dPt>
            <c:idx val="0"/>
            <c:invertIfNegative val="0"/>
            <c:bubble3D val="0"/>
            <c:spPr>
              <a:solidFill>
                <a:srgbClr val="9D399B"/>
              </a:solidFill>
              <a:ln>
                <a:noFill/>
              </a:ln>
              <a:effectLst/>
              <a:sp3d/>
            </c:spPr>
            <c:extLst>
              <c:ext xmlns:c16="http://schemas.microsoft.com/office/drawing/2014/chart" uri="{C3380CC4-5D6E-409C-BE32-E72D297353CC}">
                <c16:uniqueId val="{0000001C-0178-42E2-881F-069ADE4D02A0}"/>
              </c:ext>
            </c:extLst>
          </c:dPt>
          <c:dPt>
            <c:idx val="1"/>
            <c:invertIfNegative val="0"/>
            <c:bubble3D val="0"/>
            <c:spPr>
              <a:solidFill>
                <a:srgbClr val="F3572D"/>
              </a:solidFill>
              <a:ln>
                <a:noFill/>
              </a:ln>
              <a:effectLst/>
              <a:sp3d/>
            </c:spPr>
            <c:extLst>
              <c:ext xmlns:c16="http://schemas.microsoft.com/office/drawing/2014/chart" uri="{C3380CC4-5D6E-409C-BE32-E72D297353CC}">
                <c16:uniqueId val="{00000001-0178-42E2-881F-069ADE4D02A0}"/>
              </c:ext>
            </c:extLst>
          </c:dPt>
          <c:dPt>
            <c:idx val="2"/>
            <c:invertIfNegative val="0"/>
            <c:bubble3D val="0"/>
            <c:spPr>
              <a:solidFill>
                <a:srgbClr val="2078C2"/>
              </a:solidFill>
              <a:ln>
                <a:noFill/>
              </a:ln>
              <a:effectLst/>
              <a:sp3d/>
            </c:spPr>
            <c:extLst>
              <c:ext xmlns:c16="http://schemas.microsoft.com/office/drawing/2014/chart" uri="{C3380CC4-5D6E-409C-BE32-E72D297353CC}">
                <c16:uniqueId val="{00000003-0178-42E2-881F-069ADE4D02A0}"/>
              </c:ext>
            </c:extLst>
          </c:dPt>
          <c:dPt>
            <c:idx val="3"/>
            <c:invertIfNegative val="0"/>
            <c:bubble3D val="0"/>
            <c:spPr>
              <a:solidFill>
                <a:srgbClr val="05A39C"/>
              </a:solidFill>
              <a:ln>
                <a:noFill/>
              </a:ln>
              <a:effectLst/>
              <a:sp3d/>
            </c:spPr>
            <c:extLst>
              <c:ext xmlns:c16="http://schemas.microsoft.com/office/drawing/2014/chart" uri="{C3380CC4-5D6E-409C-BE32-E72D297353CC}">
                <c16:uniqueId val="{00000005-0178-42E2-881F-069ADE4D02A0}"/>
              </c:ext>
            </c:extLst>
          </c:dPt>
          <c:dPt>
            <c:idx val="4"/>
            <c:invertIfNegative val="0"/>
            <c:bubble3D val="0"/>
            <c:spPr>
              <a:solidFill>
                <a:srgbClr val="F9AF44"/>
              </a:solidFill>
              <a:ln>
                <a:noFill/>
              </a:ln>
              <a:effectLst/>
              <a:sp3d/>
            </c:spPr>
            <c:extLst>
              <c:ext xmlns:c16="http://schemas.microsoft.com/office/drawing/2014/chart" uri="{C3380CC4-5D6E-409C-BE32-E72D297353CC}">
                <c16:uniqueId val="{00000007-0178-42E2-881F-069ADE4D02A0}"/>
              </c:ext>
            </c:extLst>
          </c:dPt>
          <c:dPt>
            <c:idx val="5"/>
            <c:invertIfNegative val="0"/>
            <c:bubble3D val="0"/>
            <c:spPr>
              <a:solidFill>
                <a:srgbClr val="2078C2"/>
              </a:solidFill>
              <a:ln>
                <a:noFill/>
              </a:ln>
              <a:effectLst/>
              <a:sp3d/>
            </c:spPr>
            <c:extLst>
              <c:ext xmlns:c16="http://schemas.microsoft.com/office/drawing/2014/chart" uri="{C3380CC4-5D6E-409C-BE32-E72D297353CC}">
                <c16:uniqueId val="{00000009-0178-42E2-881F-069ADE4D02A0}"/>
              </c:ext>
            </c:extLst>
          </c:dPt>
          <c:dPt>
            <c:idx val="6"/>
            <c:invertIfNegative val="0"/>
            <c:bubble3D val="0"/>
            <c:spPr>
              <a:solidFill>
                <a:srgbClr val="9D399B"/>
              </a:solidFill>
              <a:ln>
                <a:noFill/>
              </a:ln>
              <a:effectLst/>
              <a:sp3d/>
            </c:spPr>
            <c:extLst>
              <c:ext xmlns:c16="http://schemas.microsoft.com/office/drawing/2014/chart" uri="{C3380CC4-5D6E-409C-BE32-E72D297353CC}">
                <c16:uniqueId val="{0000000B-0178-42E2-881F-069ADE4D02A0}"/>
              </c:ext>
            </c:extLst>
          </c:dPt>
          <c:cat>
            <c:strRef>
              <c:f>Sheet1!$A$2:$A$8</c:f>
              <c:strCache>
                <c:ptCount val="7"/>
                <c:pt idx="0">
                  <c:v>DK</c:v>
                </c:pt>
                <c:pt idx="1">
                  <c:v>JL</c:v>
                </c:pt>
                <c:pt idx="2">
                  <c:v>PN</c:v>
                </c:pt>
                <c:pt idx="3">
                  <c:v>HT</c:v>
                </c:pt>
                <c:pt idx="4">
                  <c:v>FT</c:v>
                </c:pt>
                <c:pt idx="5">
                  <c:v>YK</c:v>
                </c:pt>
                <c:pt idx="6">
                  <c:v>MN</c:v>
                </c:pt>
              </c:strCache>
            </c:strRef>
          </c:cat>
          <c:val>
            <c:numRef>
              <c:f>Sheet1!$B$2:$B$8</c:f>
              <c:numCache>
                <c:formatCode>General</c:formatCode>
                <c:ptCount val="7"/>
                <c:pt idx="0">
                  <c:v>4.3</c:v>
                </c:pt>
                <c:pt idx="1">
                  <c:v>2.5</c:v>
                </c:pt>
                <c:pt idx="2">
                  <c:v>3.5</c:v>
                </c:pt>
                <c:pt idx="3">
                  <c:v>4.5</c:v>
                </c:pt>
                <c:pt idx="4">
                  <c:v>2</c:v>
                </c:pt>
                <c:pt idx="5">
                  <c:v>1.3</c:v>
                </c:pt>
                <c:pt idx="6">
                  <c:v>5</c:v>
                </c:pt>
              </c:numCache>
            </c:numRef>
          </c:val>
          <c:extLst>
            <c:ext xmlns:c16="http://schemas.microsoft.com/office/drawing/2014/chart" uri="{C3380CC4-5D6E-409C-BE32-E72D297353CC}">
              <c16:uniqueId val="{0000000C-0178-42E2-881F-069ADE4D02A0}"/>
            </c:ext>
          </c:extLst>
        </c:ser>
        <c:ser>
          <c:idx val="1"/>
          <c:order val="1"/>
          <c:tx>
            <c:strRef>
              <c:f>Sheet1!$C$1</c:f>
              <c:strCache>
                <c:ptCount val="1"/>
                <c:pt idx="0">
                  <c:v>Series 2</c:v>
                </c:pt>
              </c:strCache>
            </c:strRef>
          </c:tx>
          <c:spPr>
            <a:solidFill>
              <a:sysClr val="window" lastClr="FFFFFF">
                <a:lumMod val="85000"/>
              </a:sysClr>
            </a:solidFill>
            <a:ln>
              <a:noFill/>
            </a:ln>
            <a:effectLst/>
            <a:sp3d/>
          </c:spPr>
          <c:invertIfNegative val="0"/>
          <c:dPt>
            <c:idx val="0"/>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0E-0178-42E2-881F-069ADE4D02A0}"/>
              </c:ext>
            </c:extLst>
          </c:dPt>
          <c:dPt>
            <c:idx val="1"/>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0-0178-42E2-881F-069ADE4D02A0}"/>
              </c:ext>
            </c:extLst>
          </c:dPt>
          <c:dPt>
            <c:idx val="2"/>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2-0178-42E2-881F-069ADE4D02A0}"/>
              </c:ext>
            </c:extLst>
          </c:dPt>
          <c:dPt>
            <c:idx val="3"/>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4-0178-42E2-881F-069ADE4D02A0}"/>
              </c:ext>
            </c:extLst>
          </c:dPt>
          <c:dPt>
            <c:idx val="4"/>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6-0178-42E2-881F-069ADE4D02A0}"/>
              </c:ext>
            </c:extLst>
          </c:dPt>
          <c:dPt>
            <c:idx val="5"/>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8-0178-42E2-881F-069ADE4D02A0}"/>
              </c:ext>
            </c:extLst>
          </c:dPt>
          <c:dPt>
            <c:idx val="6"/>
            <c:invertIfNegative val="0"/>
            <c:bubble3D val="0"/>
            <c:spPr>
              <a:solidFill>
                <a:sysClr val="window" lastClr="FFFFFF">
                  <a:lumMod val="85000"/>
                </a:sysClr>
              </a:solidFill>
              <a:ln>
                <a:noFill/>
              </a:ln>
              <a:effectLst/>
              <a:sp3d/>
            </c:spPr>
            <c:extLst>
              <c:ext xmlns:c16="http://schemas.microsoft.com/office/drawing/2014/chart" uri="{C3380CC4-5D6E-409C-BE32-E72D297353CC}">
                <c16:uniqueId val="{0000001A-0178-42E2-881F-069ADE4D02A0}"/>
              </c:ext>
            </c:extLst>
          </c:dPt>
          <c:cat>
            <c:strRef>
              <c:f>Sheet1!$A$2:$A$8</c:f>
              <c:strCache>
                <c:ptCount val="7"/>
                <c:pt idx="0">
                  <c:v>DK</c:v>
                </c:pt>
                <c:pt idx="1">
                  <c:v>JL</c:v>
                </c:pt>
                <c:pt idx="2">
                  <c:v>PN</c:v>
                </c:pt>
                <c:pt idx="3">
                  <c:v>HT</c:v>
                </c:pt>
                <c:pt idx="4">
                  <c:v>FT</c:v>
                </c:pt>
                <c:pt idx="5">
                  <c:v>YK</c:v>
                </c:pt>
                <c:pt idx="6">
                  <c:v>MN</c:v>
                </c:pt>
              </c:strCache>
            </c:strRef>
          </c:cat>
          <c:val>
            <c:numRef>
              <c:f>Sheet1!$C$2:$C$8</c:f>
              <c:numCache>
                <c:formatCode>General</c:formatCode>
                <c:ptCount val="7"/>
                <c:pt idx="0">
                  <c:v>2.4</c:v>
                </c:pt>
                <c:pt idx="1">
                  <c:v>4.4000000000000004</c:v>
                </c:pt>
                <c:pt idx="2">
                  <c:v>1.8</c:v>
                </c:pt>
                <c:pt idx="3">
                  <c:v>2.8</c:v>
                </c:pt>
                <c:pt idx="4">
                  <c:v>5</c:v>
                </c:pt>
                <c:pt idx="5">
                  <c:v>2</c:v>
                </c:pt>
                <c:pt idx="6">
                  <c:v>1.5</c:v>
                </c:pt>
              </c:numCache>
            </c:numRef>
          </c:val>
          <c:extLst>
            <c:ext xmlns:c16="http://schemas.microsoft.com/office/drawing/2014/chart" uri="{C3380CC4-5D6E-409C-BE32-E72D297353CC}">
              <c16:uniqueId val="{0000001B-0178-42E2-881F-069ADE4D02A0}"/>
            </c:ext>
          </c:extLst>
        </c:ser>
        <c:dLbls>
          <c:showLegendKey val="0"/>
          <c:showVal val="0"/>
          <c:showCatName val="0"/>
          <c:showSerName val="0"/>
          <c:showPercent val="0"/>
          <c:showBubbleSize val="0"/>
        </c:dLbls>
        <c:gapWidth val="150"/>
        <c:overlap val="100"/>
        <c:axId val="392907008"/>
        <c:axId val="392908800"/>
      </c:barChart>
      <c:catAx>
        <c:axId val="39290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92908800"/>
        <c:crosses val="autoZero"/>
        <c:auto val="1"/>
        <c:lblAlgn val="ctr"/>
        <c:lblOffset val="100"/>
        <c:noMultiLvlLbl val="0"/>
      </c:catAx>
      <c:valAx>
        <c:axId val="39290880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9290700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552316266750786E-2"/>
          <c:y val="9.2409240924092403E-2"/>
          <c:w val="0.88662266778011656"/>
          <c:h val="0.8394165952028273"/>
        </c:manualLayout>
      </c:layout>
      <c:areaChart>
        <c:grouping val="standard"/>
        <c:varyColors val="0"/>
        <c:ser>
          <c:idx val="0"/>
          <c:order val="0"/>
          <c:tx>
            <c:strRef>
              <c:f>Sheet1!$B$1</c:f>
              <c:strCache>
                <c:ptCount val="1"/>
                <c:pt idx="0">
                  <c:v>Series 1</c:v>
                </c:pt>
              </c:strCache>
            </c:strRef>
          </c:tx>
          <c:spPr>
            <a:solidFill>
              <a:srgbClr val="2078C2"/>
            </a:solidFill>
            <a:ln>
              <a:noFill/>
            </a:ln>
            <a:effectLst/>
            <a:sp3d/>
          </c:spPr>
          <c:cat>
            <c:strRef>
              <c:f>Sheet1!$A$2:$A$5</c:f>
              <c:strCache>
                <c:ptCount val="4"/>
                <c:pt idx="0">
                  <c:v>Marketing</c:v>
                </c:pt>
                <c:pt idx="1">
                  <c:v>Social</c:v>
                </c:pt>
                <c:pt idx="2">
                  <c:v>Consult</c:v>
                </c:pt>
                <c:pt idx="3">
                  <c:v>Manage</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42C-41F0-A034-A1FA6F926A25}"/>
            </c:ext>
          </c:extLst>
        </c:ser>
        <c:ser>
          <c:idx val="1"/>
          <c:order val="1"/>
          <c:tx>
            <c:strRef>
              <c:f>Sheet1!$C$1</c:f>
              <c:strCache>
                <c:ptCount val="1"/>
                <c:pt idx="0">
                  <c:v>Series 2</c:v>
                </c:pt>
              </c:strCache>
            </c:strRef>
          </c:tx>
          <c:spPr>
            <a:solidFill>
              <a:srgbClr val="05A39C"/>
            </a:solidFill>
            <a:ln>
              <a:noFill/>
            </a:ln>
            <a:effectLst/>
            <a:sp3d/>
          </c:spPr>
          <c:cat>
            <c:strRef>
              <c:f>Sheet1!$A$2:$A$5</c:f>
              <c:strCache>
                <c:ptCount val="4"/>
                <c:pt idx="0">
                  <c:v>Marketing</c:v>
                </c:pt>
                <c:pt idx="1">
                  <c:v>Social</c:v>
                </c:pt>
                <c:pt idx="2">
                  <c:v>Consult</c:v>
                </c:pt>
                <c:pt idx="3">
                  <c:v>Manage</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42C-41F0-A034-A1FA6F926A25}"/>
            </c:ext>
          </c:extLst>
        </c:ser>
        <c:ser>
          <c:idx val="2"/>
          <c:order val="2"/>
          <c:tx>
            <c:strRef>
              <c:f>Sheet1!$D$1</c:f>
              <c:strCache>
                <c:ptCount val="1"/>
                <c:pt idx="0">
                  <c:v>Series 3</c:v>
                </c:pt>
              </c:strCache>
            </c:strRef>
          </c:tx>
          <c:spPr>
            <a:solidFill>
              <a:srgbClr val="F3572D"/>
            </a:solidFill>
            <a:ln>
              <a:noFill/>
            </a:ln>
            <a:effectLst/>
            <a:sp3d/>
          </c:spPr>
          <c:cat>
            <c:strRef>
              <c:f>Sheet1!$A$2:$A$5</c:f>
              <c:strCache>
                <c:ptCount val="4"/>
                <c:pt idx="0">
                  <c:v>Marketing</c:v>
                </c:pt>
                <c:pt idx="1">
                  <c:v>Social</c:v>
                </c:pt>
                <c:pt idx="2">
                  <c:v>Consult</c:v>
                </c:pt>
                <c:pt idx="3">
                  <c:v>Manage</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42C-41F0-A034-A1FA6F926A25}"/>
            </c:ext>
          </c:extLst>
        </c:ser>
        <c:ser>
          <c:idx val="3"/>
          <c:order val="3"/>
          <c:tx>
            <c:strRef>
              <c:f>Sheet1!$E$1</c:f>
              <c:strCache>
                <c:ptCount val="1"/>
                <c:pt idx="0">
                  <c:v>Series 4</c:v>
                </c:pt>
              </c:strCache>
            </c:strRef>
          </c:tx>
          <c:spPr>
            <a:solidFill>
              <a:srgbClr val="F9AF44"/>
            </a:solidFill>
            <a:ln>
              <a:noFill/>
            </a:ln>
            <a:effectLst/>
            <a:sp3d/>
          </c:spPr>
          <c:cat>
            <c:strRef>
              <c:f>Sheet1!$A$2:$A$5</c:f>
              <c:strCache>
                <c:ptCount val="4"/>
                <c:pt idx="0">
                  <c:v>Marketing</c:v>
                </c:pt>
                <c:pt idx="1">
                  <c:v>Social</c:v>
                </c:pt>
                <c:pt idx="2">
                  <c:v>Consult</c:v>
                </c:pt>
                <c:pt idx="3">
                  <c:v>Manage</c:v>
                </c:pt>
              </c:strCache>
            </c:strRef>
          </c:cat>
          <c:val>
            <c:numRef>
              <c:f>Sheet1!$E$2:$E$5</c:f>
              <c:numCache>
                <c:formatCode>General</c:formatCode>
                <c:ptCount val="4"/>
                <c:pt idx="0">
                  <c:v>2</c:v>
                </c:pt>
                <c:pt idx="1">
                  <c:v>3</c:v>
                </c:pt>
                <c:pt idx="2">
                  <c:v>2</c:v>
                </c:pt>
                <c:pt idx="3">
                  <c:v>1</c:v>
                </c:pt>
              </c:numCache>
            </c:numRef>
          </c:val>
          <c:extLst>
            <c:ext xmlns:c16="http://schemas.microsoft.com/office/drawing/2014/chart" uri="{C3380CC4-5D6E-409C-BE32-E72D297353CC}">
              <c16:uniqueId val="{00000003-642C-41F0-A034-A1FA6F926A25}"/>
            </c:ext>
          </c:extLst>
        </c:ser>
        <c:dLbls>
          <c:showLegendKey val="0"/>
          <c:showVal val="0"/>
          <c:showCatName val="0"/>
          <c:showSerName val="0"/>
          <c:showPercent val="0"/>
          <c:showBubbleSize val="0"/>
        </c:dLbls>
        <c:axId val="392757632"/>
        <c:axId val="392759168"/>
      </c:areaChart>
      <c:catAx>
        <c:axId val="39275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92759168"/>
        <c:crosses val="autoZero"/>
        <c:auto val="1"/>
        <c:lblAlgn val="ctr"/>
        <c:lblOffset val="100"/>
        <c:noMultiLvlLbl val="0"/>
      </c:catAx>
      <c:valAx>
        <c:axId val="39275916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75000"/>
                    <a:lumOff val="25000"/>
                  </a:schemeClr>
                </a:solidFill>
                <a:latin typeface="+mn-ea"/>
                <a:ea typeface="+mn-ea"/>
                <a:cs typeface="Open Sans" panose="020B0606030504020204" pitchFamily="34" charset="0"/>
              </a:defRPr>
            </a:pPr>
            <a:endParaRPr lang="zh-CN"/>
          </a:p>
        </c:txPr>
        <c:crossAx val="392757632"/>
        <c:crosses val="autoZero"/>
        <c:crossBetween val="midCat"/>
      </c:valAx>
      <c:spPr>
        <a:noFill/>
        <a:ln>
          <a:noFill/>
        </a:ln>
        <a:effectLst/>
      </c:spPr>
    </c:plotArea>
    <c:plotVisOnly val="1"/>
    <c:dispBlanksAs val="zero"/>
    <c:showDLblsOverMax val="0"/>
  </c:chart>
  <c:spPr>
    <a:noFill/>
    <a:ln>
      <a:noFill/>
    </a:ln>
    <a:effectLst/>
  </c:spPr>
  <c:txPr>
    <a:bodyPr/>
    <a:lstStyle/>
    <a:p>
      <a:pPr>
        <a:defRPr lang="zh-CN"/>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standard"/>
        <c:varyColors val="0"/>
        <c:ser>
          <c:idx val="0"/>
          <c:order val="0"/>
          <c:tx>
            <c:strRef>
              <c:f>Sheet1!$B$1</c:f>
              <c:strCache>
                <c:ptCount val="1"/>
                <c:pt idx="0">
                  <c:v>Product 01</c:v>
                </c:pt>
              </c:strCache>
            </c:strRef>
          </c:tx>
          <c:spPr>
            <a:solidFill>
              <a:srgbClr val="F3572D"/>
            </a:solidFill>
            <a:ln>
              <a:noFill/>
            </a:ln>
            <a:effectLst/>
          </c:spPr>
          <c:cat>
            <c:strRef>
              <c:f>Sheet1!$A$2:$A$5</c:f>
              <c:strCache>
                <c:ptCount val="4"/>
                <c:pt idx="0">
                  <c:v>USA</c:v>
                </c:pt>
                <c:pt idx="1">
                  <c:v>HUNGRY</c:v>
                </c:pt>
                <c:pt idx="2">
                  <c:v>CHINA</c:v>
                </c:pt>
                <c:pt idx="3">
                  <c:v>INDIA</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429-4CD7-8D50-3ADE684F0AD9}"/>
            </c:ext>
          </c:extLst>
        </c:ser>
        <c:ser>
          <c:idx val="1"/>
          <c:order val="1"/>
          <c:tx>
            <c:strRef>
              <c:f>Sheet1!$C$1</c:f>
              <c:strCache>
                <c:ptCount val="1"/>
                <c:pt idx="0">
                  <c:v>Product 02</c:v>
                </c:pt>
              </c:strCache>
            </c:strRef>
          </c:tx>
          <c:spPr>
            <a:solidFill>
              <a:srgbClr val="2078C2"/>
            </a:solidFill>
            <a:ln>
              <a:noFill/>
            </a:ln>
            <a:effectLst/>
          </c:spPr>
          <c:cat>
            <c:strRef>
              <c:f>Sheet1!$A$2:$A$5</c:f>
              <c:strCache>
                <c:ptCount val="4"/>
                <c:pt idx="0">
                  <c:v>USA</c:v>
                </c:pt>
                <c:pt idx="1">
                  <c:v>HUNGRY</c:v>
                </c:pt>
                <c:pt idx="2">
                  <c:v>CHINA</c:v>
                </c:pt>
                <c:pt idx="3">
                  <c:v>INDIA</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429-4CD7-8D50-3ADE684F0AD9}"/>
            </c:ext>
          </c:extLst>
        </c:ser>
        <c:ser>
          <c:idx val="2"/>
          <c:order val="2"/>
          <c:tx>
            <c:strRef>
              <c:f>Sheet1!$D$1</c:f>
              <c:strCache>
                <c:ptCount val="1"/>
                <c:pt idx="0">
                  <c:v>Product 03</c:v>
                </c:pt>
              </c:strCache>
            </c:strRef>
          </c:tx>
          <c:spPr>
            <a:solidFill>
              <a:srgbClr val="F9AF44"/>
            </a:solidFill>
            <a:ln>
              <a:noFill/>
            </a:ln>
            <a:effectLst/>
          </c:spPr>
          <c:cat>
            <c:strRef>
              <c:f>Sheet1!$A$2:$A$5</c:f>
              <c:strCache>
                <c:ptCount val="4"/>
                <c:pt idx="0">
                  <c:v>USA</c:v>
                </c:pt>
                <c:pt idx="1">
                  <c:v>HUNGRY</c:v>
                </c:pt>
                <c:pt idx="2">
                  <c:v>CHINA</c:v>
                </c:pt>
                <c:pt idx="3">
                  <c:v>INDIA</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429-4CD7-8D50-3ADE684F0AD9}"/>
            </c:ext>
          </c:extLst>
        </c:ser>
        <c:dLbls>
          <c:showLegendKey val="0"/>
          <c:showVal val="0"/>
          <c:showCatName val="0"/>
          <c:showSerName val="0"/>
          <c:showPercent val="0"/>
          <c:showBubbleSize val="0"/>
        </c:dLbls>
        <c:axId val="406790912"/>
        <c:axId val="406792448"/>
      </c:areaChart>
      <c:catAx>
        <c:axId val="40679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75000"/>
                    <a:lumOff val="25000"/>
                  </a:schemeClr>
                </a:solidFill>
                <a:latin typeface="+mn-ea"/>
                <a:ea typeface="+mn-ea"/>
                <a:cs typeface="+mn-cs"/>
              </a:defRPr>
            </a:pPr>
            <a:endParaRPr lang="zh-CN"/>
          </a:p>
        </c:txPr>
        <c:crossAx val="406792448"/>
        <c:crosses val="autoZero"/>
        <c:auto val="1"/>
        <c:lblAlgn val="ctr"/>
        <c:lblOffset val="100"/>
        <c:noMultiLvlLbl val="0"/>
      </c:catAx>
      <c:valAx>
        <c:axId val="406792448"/>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75000"/>
                    <a:lumOff val="25000"/>
                  </a:schemeClr>
                </a:solidFill>
                <a:latin typeface="+mn-ea"/>
                <a:ea typeface="+mn-ea"/>
                <a:cs typeface="+mn-cs"/>
              </a:defRPr>
            </a:pPr>
            <a:endParaRPr lang="zh-CN"/>
          </a:p>
        </c:txPr>
        <c:crossAx val="406790912"/>
        <c:crosses val="autoZero"/>
        <c:crossBetween val="midCat"/>
      </c:valAx>
      <c:spPr>
        <a:noFill/>
        <a:ln>
          <a:noFill/>
        </a:ln>
        <a:effectLst/>
      </c:spPr>
    </c:plotArea>
    <c:plotVisOnly val="1"/>
    <c:dispBlanksAs val="zero"/>
    <c:showDLblsOverMax val="0"/>
  </c:chart>
  <c:spPr>
    <a:noFill/>
    <a:ln>
      <a:noFill/>
    </a:ln>
    <a:effectLst/>
  </c:spPr>
  <c:txPr>
    <a:bodyPr/>
    <a:lstStyle/>
    <a:p>
      <a:pPr>
        <a:defRPr lang="zh-CN"/>
      </a:pPr>
      <a:endParaRPr lang="zh-CN"/>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542825077794215E-2"/>
          <c:y val="6.8965943407479371E-2"/>
          <c:w val="0.92338400570268553"/>
          <c:h val="0.93103405659252081"/>
        </c:manualLayout>
      </c:layout>
      <c:barChart>
        <c:barDir val="col"/>
        <c:grouping val="clustered"/>
        <c:varyColors val="0"/>
        <c:ser>
          <c:idx val="0"/>
          <c:order val="0"/>
          <c:tx>
            <c:strRef>
              <c:f>Sheet1!$B$1</c:f>
              <c:strCache>
                <c:ptCount val="1"/>
                <c:pt idx="0">
                  <c:v>Columna1</c:v>
                </c:pt>
              </c:strCache>
            </c:strRef>
          </c:tx>
          <c:invertIfNegative val="0"/>
          <c:dPt>
            <c:idx val="0"/>
            <c:invertIfNegative val="0"/>
            <c:bubble3D val="0"/>
            <c:spPr>
              <a:solidFill>
                <a:srgbClr val="F9AF44"/>
              </a:solidFill>
            </c:spPr>
            <c:extLst>
              <c:ext xmlns:c16="http://schemas.microsoft.com/office/drawing/2014/chart" uri="{C3380CC4-5D6E-409C-BE32-E72D297353CC}">
                <c16:uniqueId val="{00000001-A625-46A1-9D80-E234BFC5BA82}"/>
              </c:ext>
            </c:extLst>
          </c:dPt>
          <c:dPt>
            <c:idx val="1"/>
            <c:invertIfNegative val="0"/>
            <c:bubble3D val="0"/>
            <c:spPr>
              <a:solidFill>
                <a:srgbClr val="F3572D"/>
              </a:solidFill>
            </c:spPr>
            <c:extLst>
              <c:ext xmlns:c16="http://schemas.microsoft.com/office/drawing/2014/chart" uri="{C3380CC4-5D6E-409C-BE32-E72D297353CC}">
                <c16:uniqueId val="{00000003-A625-46A1-9D80-E234BFC5BA82}"/>
              </c:ext>
            </c:extLst>
          </c:dPt>
          <c:dPt>
            <c:idx val="2"/>
            <c:invertIfNegative val="0"/>
            <c:bubble3D val="0"/>
            <c:spPr>
              <a:solidFill>
                <a:srgbClr val="F3572D"/>
              </a:solidFill>
            </c:spPr>
            <c:extLst>
              <c:ext xmlns:c16="http://schemas.microsoft.com/office/drawing/2014/chart" uri="{C3380CC4-5D6E-409C-BE32-E72D297353CC}">
                <c16:uniqueId val="{00000005-A625-46A1-9D80-E234BFC5BA82}"/>
              </c:ext>
            </c:extLst>
          </c:dPt>
          <c:dPt>
            <c:idx val="3"/>
            <c:invertIfNegative val="0"/>
            <c:bubble3D val="0"/>
            <c:spPr>
              <a:solidFill>
                <a:srgbClr val="2078C2"/>
              </a:solidFill>
            </c:spPr>
            <c:extLst>
              <c:ext xmlns:c16="http://schemas.microsoft.com/office/drawing/2014/chart" uri="{C3380CC4-5D6E-409C-BE32-E72D297353CC}">
                <c16:uniqueId val="{00000007-A625-46A1-9D80-E234BFC5BA82}"/>
              </c:ext>
            </c:extLst>
          </c:dPt>
          <c:dPt>
            <c:idx val="4"/>
            <c:invertIfNegative val="0"/>
            <c:bubble3D val="0"/>
            <c:spPr>
              <a:solidFill>
                <a:srgbClr val="05A39C"/>
              </a:solidFill>
            </c:spPr>
            <c:extLst>
              <c:ext xmlns:c16="http://schemas.microsoft.com/office/drawing/2014/chart" uri="{C3380CC4-5D6E-409C-BE32-E72D297353CC}">
                <c16:uniqueId val="{00000009-A625-46A1-9D80-E234BFC5BA82}"/>
              </c:ext>
            </c:extLst>
          </c:dPt>
          <c:dPt>
            <c:idx val="5"/>
            <c:invertIfNegative val="0"/>
            <c:bubble3D val="0"/>
            <c:spPr>
              <a:solidFill>
                <a:sysClr val="windowText" lastClr="000000">
                  <a:lumMod val="65000"/>
                  <a:lumOff val="35000"/>
                </a:sysClr>
              </a:solidFill>
            </c:spPr>
            <c:extLst>
              <c:ext xmlns:c16="http://schemas.microsoft.com/office/drawing/2014/chart" uri="{C3380CC4-5D6E-409C-BE32-E72D297353CC}">
                <c16:uniqueId val="{0000000B-A625-46A1-9D80-E234BFC5BA82}"/>
              </c:ext>
            </c:extLst>
          </c:dPt>
          <c:dLbls>
            <c:dLbl>
              <c:idx val="4"/>
              <c:layout>
                <c:manualLayout>
                  <c:x val="0"/>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625-46A1-9D80-E234BFC5BA82}"/>
                </c:ext>
              </c:extLst>
            </c:dLbl>
            <c:spPr>
              <a:noFill/>
              <a:ln>
                <a:noFill/>
              </a:ln>
              <a:effectLst/>
            </c:spPr>
            <c:txPr>
              <a:bodyPr/>
              <a:lstStyle/>
              <a:p>
                <a:pPr>
                  <a:defRPr sz="2400" b="0">
                    <a:solidFill>
                      <a:schemeClr val="tx1">
                        <a:lumMod val="75000"/>
                        <a:lumOff val="25000"/>
                      </a:schemeClr>
                    </a:solidFill>
                    <a:latin typeface="+mn-ea"/>
                    <a:ea typeface="+mn-ea"/>
                    <a:cs typeface="Open Sans Condensed" panose="020B060402020202020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35</c:v>
                </c:pt>
                <c:pt idx="1">
                  <c:v>75</c:v>
                </c:pt>
                <c:pt idx="2">
                  <c:v>65</c:v>
                </c:pt>
                <c:pt idx="3">
                  <c:v>100</c:v>
                </c:pt>
                <c:pt idx="4">
                  <c:v>125</c:v>
                </c:pt>
                <c:pt idx="5">
                  <c:v>80</c:v>
                </c:pt>
              </c:numCache>
            </c:numRef>
          </c:val>
          <c:extLst>
            <c:ext xmlns:c16="http://schemas.microsoft.com/office/drawing/2014/chart" uri="{C3380CC4-5D6E-409C-BE32-E72D297353CC}">
              <c16:uniqueId val="{0000000C-A625-46A1-9D80-E234BFC5BA82}"/>
            </c:ext>
          </c:extLst>
        </c:ser>
        <c:dLbls>
          <c:showLegendKey val="0"/>
          <c:showVal val="1"/>
          <c:showCatName val="0"/>
          <c:showSerName val="0"/>
          <c:showPercent val="0"/>
          <c:showBubbleSize val="0"/>
        </c:dLbls>
        <c:gapWidth val="114"/>
        <c:axId val="1524743568"/>
        <c:axId val="1524747096"/>
      </c:barChart>
      <c:catAx>
        <c:axId val="1524743568"/>
        <c:scaling>
          <c:orientation val="minMax"/>
        </c:scaling>
        <c:delete val="1"/>
        <c:axPos val="b"/>
        <c:numFmt formatCode="General" sourceLinked="1"/>
        <c:majorTickMark val="none"/>
        <c:minorTickMark val="none"/>
        <c:tickLblPos val="nextTo"/>
        <c:crossAx val="1524747096"/>
        <c:crosses val="autoZero"/>
        <c:auto val="1"/>
        <c:lblAlgn val="ctr"/>
        <c:lblOffset val="100"/>
        <c:noMultiLvlLbl val="0"/>
      </c:catAx>
      <c:valAx>
        <c:axId val="1524747096"/>
        <c:scaling>
          <c:orientation val="minMax"/>
        </c:scaling>
        <c:delete val="1"/>
        <c:axPos val="l"/>
        <c:numFmt formatCode="General" sourceLinked="0"/>
        <c:majorTickMark val="out"/>
        <c:minorTickMark val="none"/>
        <c:tickLblPos val="nextTo"/>
        <c:crossAx val="1524743568"/>
        <c:crosses val="autoZero"/>
        <c:crossBetween val="between"/>
        <c:majorUnit val="20"/>
        <c:minorUnit val="4"/>
      </c:valAx>
    </c:plotArea>
    <c:plotVisOnly val="1"/>
    <c:dispBlanksAs val="gap"/>
    <c:showDLblsOverMax val="0"/>
  </c:chart>
  <c:txPr>
    <a:bodyPr/>
    <a:lstStyle/>
    <a:p>
      <a:pPr>
        <a:defRPr sz="1800"/>
      </a:pPr>
      <a:endParaRPr lang="zh-CN"/>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chemeClr val="accent1"/>
            </a:solidFill>
          </c:spPr>
          <c:dPt>
            <c:idx val="0"/>
            <c:bubble3D val="0"/>
            <c:spPr>
              <a:solidFill>
                <a:srgbClr val="F9AF44"/>
              </a:solidFill>
            </c:spPr>
            <c:extLst>
              <c:ext xmlns:c16="http://schemas.microsoft.com/office/drawing/2014/chart" uri="{C3380CC4-5D6E-409C-BE32-E72D297353CC}">
                <c16:uniqueId val="{00000001-648A-4071-BFAE-DC64CCCF1508}"/>
              </c:ext>
            </c:extLst>
          </c:dPt>
          <c:dPt>
            <c:idx val="1"/>
            <c:bubble3D val="0"/>
            <c:spPr>
              <a:solidFill>
                <a:srgbClr val="2078C2"/>
              </a:solidFill>
            </c:spPr>
            <c:extLst>
              <c:ext xmlns:c16="http://schemas.microsoft.com/office/drawing/2014/chart" uri="{C3380CC4-5D6E-409C-BE32-E72D297353CC}">
                <c16:uniqueId val="{00000003-648A-4071-BFAE-DC64CCCF1508}"/>
              </c:ext>
            </c:extLst>
          </c:dPt>
          <c:dPt>
            <c:idx val="2"/>
            <c:bubble3D val="0"/>
            <c:spPr>
              <a:solidFill>
                <a:srgbClr val="05A39C"/>
              </a:solidFill>
            </c:spPr>
            <c:extLst>
              <c:ext xmlns:c16="http://schemas.microsoft.com/office/drawing/2014/chart" uri="{C3380CC4-5D6E-409C-BE32-E72D297353CC}">
                <c16:uniqueId val="{00000006-648A-4071-BFAE-DC64CCCF1508}"/>
              </c:ext>
            </c:extLst>
          </c:dPt>
          <c:dPt>
            <c:idx val="3"/>
            <c:bubble3D val="0"/>
            <c:spPr>
              <a:solidFill>
                <a:srgbClr val="F3572D"/>
              </a:solidFill>
            </c:spPr>
            <c:extLst>
              <c:ext xmlns:c16="http://schemas.microsoft.com/office/drawing/2014/chart" uri="{C3380CC4-5D6E-409C-BE32-E72D297353CC}">
                <c16:uniqueId val="{00000005-648A-4071-BFAE-DC64CCCF1508}"/>
              </c:ext>
            </c:extLst>
          </c:dPt>
          <c:dLbls>
            <c:dLbl>
              <c:idx val="0"/>
              <c:layout>
                <c:manualLayout>
                  <c:x val="-0.22397755905511813"/>
                  <c:y val="0.113032211882605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8A-4071-BFAE-DC64CCCF1508}"/>
                </c:ext>
              </c:extLst>
            </c:dLbl>
            <c:dLbl>
              <c:idx val="1"/>
              <c:layout>
                <c:manualLayout>
                  <c:x val="3.7971259842520103E-2"/>
                  <c:y val="-0.2696292054402290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48A-4071-BFAE-DC64CCCF1508}"/>
                </c:ext>
              </c:extLst>
            </c:dLbl>
            <c:dLbl>
              <c:idx val="2"/>
              <c:layout>
                <c:manualLayout>
                  <c:x val="0.15983989501312582"/>
                  <c:y val="6.738725841088086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48A-4071-BFAE-DC64CCCF1508}"/>
                </c:ext>
              </c:extLst>
            </c:dLbl>
            <c:dLbl>
              <c:idx val="3"/>
              <c:layout>
                <c:manualLayout>
                  <c:x val="9.5941469816273245E-2"/>
                  <c:y val="0.203234788833214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48A-4071-BFAE-DC64CCCF1508}"/>
                </c:ext>
              </c:extLst>
            </c:dLbl>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0.4</c:v>
                </c:pt>
                <c:pt idx="1">
                  <c:v>0.25</c:v>
                </c:pt>
                <c:pt idx="2">
                  <c:v>0.2</c:v>
                </c:pt>
                <c:pt idx="3">
                  <c:v>0.15000000000000024</c:v>
                </c:pt>
              </c:numCache>
            </c:numRef>
          </c:val>
          <c:extLst>
            <c:ext xmlns:c16="http://schemas.microsoft.com/office/drawing/2014/chart" uri="{C3380CC4-5D6E-409C-BE32-E72D297353CC}">
              <c16:uniqueId val="{00000007-648A-4071-BFAE-DC64CCCF150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400">
          <a:solidFill>
            <a:schemeClr val="bg1"/>
          </a:solidFill>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51C7901-9D4E-4FB5-8427-00A344D69D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思源黑体 Light" panose="020B0300000000000000" pitchFamily="34" charset="-122"/>
              <a:ea typeface="思源黑体 Light" panose="020B0300000000000000" pitchFamily="34" charset="-122"/>
            </a:endParaRPr>
          </a:p>
        </p:txBody>
      </p:sp>
      <p:sp>
        <p:nvSpPr>
          <p:cNvPr id="3" name="日期占位符 2">
            <a:extLst>
              <a:ext uri="{FF2B5EF4-FFF2-40B4-BE49-F238E27FC236}">
                <a16:creationId xmlns:a16="http://schemas.microsoft.com/office/drawing/2014/main" id="{575052C9-5416-4FDC-8380-FD0BDF7C3E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7B53E2-454B-4058-B2C4-DD3B79E3B497}" type="datetimeFigureOut">
              <a:rPr lang="zh-CN" altLang="en-US" smtClean="0">
                <a:latin typeface="思源黑体 Light" panose="020B0300000000000000" pitchFamily="34" charset="-122"/>
                <a:ea typeface="思源黑体 Light" panose="020B0300000000000000" pitchFamily="34" charset="-122"/>
              </a:rPr>
              <a:t>2019/4/7</a:t>
            </a:fld>
            <a:endParaRPr lang="zh-CN" altLang="en-US" dirty="0">
              <a:latin typeface="思源黑体 Light" panose="020B0300000000000000" pitchFamily="34" charset="-122"/>
              <a:ea typeface="思源黑体 Light" panose="020B0300000000000000" pitchFamily="34" charset="-122"/>
            </a:endParaRPr>
          </a:p>
        </p:txBody>
      </p:sp>
      <p:sp>
        <p:nvSpPr>
          <p:cNvPr id="4" name="页脚占位符 3">
            <a:extLst>
              <a:ext uri="{FF2B5EF4-FFF2-40B4-BE49-F238E27FC236}">
                <a16:creationId xmlns:a16="http://schemas.microsoft.com/office/drawing/2014/main" id="{205017E1-E76E-43B5-B810-B6E5E8028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思源黑体 Light" panose="020B0300000000000000" pitchFamily="34" charset="-122"/>
              <a:ea typeface="思源黑体 Light" panose="020B0300000000000000" pitchFamily="34" charset="-122"/>
            </a:endParaRPr>
          </a:p>
        </p:txBody>
      </p:sp>
      <p:sp>
        <p:nvSpPr>
          <p:cNvPr id="5" name="灯片编号占位符 4">
            <a:extLst>
              <a:ext uri="{FF2B5EF4-FFF2-40B4-BE49-F238E27FC236}">
                <a16:creationId xmlns:a16="http://schemas.microsoft.com/office/drawing/2014/main" id="{0B368CCD-1F27-450F-A745-091FED9060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BC0FA5-DFC3-4F7C-87B6-6A603EE7D26A}" type="slidenum">
              <a:rPr lang="zh-CN" altLang="en-US" smtClean="0">
                <a:latin typeface="思源黑体 Light" panose="020B0300000000000000" pitchFamily="34" charset="-122"/>
                <a:ea typeface="思源黑体 Light" panose="020B0300000000000000" pitchFamily="34" charset="-122"/>
              </a:rPr>
              <a:t>‹#›</a:t>
            </a:fld>
            <a:endParaRPr lang="zh-CN" altLang="en-US" dirty="0">
              <a:latin typeface="思源黑体 Light" panose="020B0300000000000000" pitchFamily="34" charset="-122"/>
              <a:ea typeface="思源黑体 Light" panose="020B0300000000000000" pitchFamily="34" charset="-122"/>
            </a:endParaRPr>
          </a:p>
        </p:txBody>
      </p:sp>
    </p:spTree>
    <p:extLst>
      <p:ext uri="{BB962C8B-B14F-4D97-AF65-F5344CB8AC3E}">
        <p14:creationId xmlns:p14="http://schemas.microsoft.com/office/powerpoint/2010/main" val="2038112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3780F324-55E9-4AF7-8786-DF6AE2F6E988}" type="datetimeFigureOut">
              <a:rPr lang="zh-CN" altLang="en-US" smtClean="0"/>
              <a:pPr/>
              <a:t>2019/4/7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C0F2A6EB-9F69-4690-847A-BD7D4AC91AEC}" type="slidenum">
              <a:rPr lang="zh-CN" altLang="en-US" smtClean="0"/>
              <a:pPr/>
              <a:t>‹#›</a:t>
            </a:fld>
            <a:endParaRPr lang="zh-CN" altLang="en-US" dirty="0"/>
          </a:p>
        </p:txBody>
      </p:sp>
    </p:spTree>
    <p:extLst>
      <p:ext uri="{BB962C8B-B14F-4D97-AF65-F5344CB8AC3E}">
        <p14:creationId xmlns:p14="http://schemas.microsoft.com/office/powerpoint/2010/main" val="2754550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2115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046579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251103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251103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540312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969373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18115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60209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692510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79416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152373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2560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18115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84155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38999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25603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342197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18744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521429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54031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67029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866069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92824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69251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extLst>
      <p:ext uri="{BB962C8B-B14F-4D97-AF65-F5344CB8AC3E}">
        <p14:creationId xmlns:p14="http://schemas.microsoft.com/office/powerpoint/2010/main" val="2866069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823FA9-AE10-4DA5-9071-42D73B4597FC}"/>
              </a:ext>
            </a:extLst>
          </p:cNvPr>
          <p:cNvSpPr txBox="1"/>
          <p:nvPr userDrawn="1"/>
        </p:nvSpPr>
        <p:spPr>
          <a:xfrm>
            <a:off x="1020280" y="284497"/>
            <a:ext cx="3829895" cy="492443"/>
          </a:xfrm>
          <a:prstGeom prst="rect">
            <a:avLst/>
          </a:prstGeom>
          <a:noFill/>
        </p:spPr>
        <p:txBody>
          <a:bodyPr wrap="none" rtlCol="0">
            <a:spAutoFit/>
          </a:bodyPr>
          <a:lstStyle/>
          <a:p>
            <a:r>
              <a:rPr lang="zh-CN" altLang="en-US" sz="2600" dirty="0">
                <a:solidFill>
                  <a:srgbClr val="F3572D"/>
                </a:solidFill>
                <a:latin typeface="A思源黑体—06" panose="020B0800000000000000" pitchFamily="34" charset="-122"/>
                <a:ea typeface="A思源黑体—06" panose="020B0800000000000000" pitchFamily="34" charset="-122"/>
              </a:rPr>
              <a:t>数据分析</a:t>
            </a:r>
            <a:r>
              <a:rPr lang="zh-CN" altLang="en-US" sz="2600" dirty="0">
                <a:solidFill>
                  <a:schemeClr val="tx1">
                    <a:lumMod val="75000"/>
                    <a:lumOff val="25000"/>
                  </a:schemeClr>
                </a:solidFill>
                <a:latin typeface="A思源黑体—06" panose="020B0800000000000000" pitchFamily="34" charset="-122"/>
                <a:ea typeface="A思源黑体—06" panose="020B0800000000000000" pitchFamily="34" charset="-122"/>
              </a:rPr>
              <a:t>可视化信息图表</a:t>
            </a:r>
          </a:p>
        </p:txBody>
      </p:sp>
      <p:grpSp>
        <p:nvGrpSpPr>
          <p:cNvPr id="8" name="Group 5">
            <a:extLst>
              <a:ext uri="{FF2B5EF4-FFF2-40B4-BE49-F238E27FC236}">
                <a16:creationId xmlns:a16="http://schemas.microsoft.com/office/drawing/2014/main" id="{95931145-ABCB-48A5-B951-581A751A44A0}"/>
              </a:ext>
            </a:extLst>
          </p:cNvPr>
          <p:cNvGrpSpPr/>
          <p:nvPr userDrawn="1"/>
        </p:nvGrpSpPr>
        <p:grpSpPr>
          <a:xfrm>
            <a:off x="378690" y="402146"/>
            <a:ext cx="564042" cy="553841"/>
            <a:chOff x="3506192" y="1239572"/>
            <a:chExt cx="4571349" cy="4488717"/>
          </a:xfrm>
          <a:solidFill>
            <a:srgbClr val="F3572D"/>
          </a:solidFill>
        </p:grpSpPr>
        <p:sp>
          <p:nvSpPr>
            <p:cNvPr id="9" name="任意多边形: 形状 8">
              <a:extLst>
                <a:ext uri="{FF2B5EF4-FFF2-40B4-BE49-F238E27FC236}">
                  <a16:creationId xmlns:a16="http://schemas.microsoft.com/office/drawing/2014/main" id="{967FCC2F-15D5-455E-A13E-307B6AB6A1FC}"/>
                </a:ext>
              </a:extLst>
            </p:cNvPr>
            <p:cNvSpPr/>
            <p:nvPr userDrawn="1"/>
          </p:nvSpPr>
          <p:spPr>
            <a:xfrm>
              <a:off x="3516029" y="1245497"/>
              <a:ext cx="4551679" cy="4482790"/>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5665" tIns="900853" rIns="593615" bIns="2255521"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133600">
                <a:lnSpc>
                  <a:spcPct val="90000"/>
                </a:lnSpc>
                <a:spcBef>
                  <a:spcPct val="0"/>
                </a:spcBef>
                <a:spcAft>
                  <a:spcPct val="35000"/>
                </a:spcAft>
                <a:buNone/>
              </a:pPr>
              <a:endParaRPr lang="zh-CN" altLang="en-US" sz="4800" kern="1200" dirty="0">
                <a:solidFill>
                  <a:srgbClr val="4BCFFE"/>
                </a:solidFill>
                <a:latin typeface="思源黑体 Light" panose="020B0300000000000000" pitchFamily="34" charset="-122"/>
              </a:endParaRPr>
            </a:p>
          </p:txBody>
        </p:sp>
        <p:sp>
          <p:nvSpPr>
            <p:cNvPr id="11" name="任意多边形: 形状 10">
              <a:extLst>
                <a:ext uri="{FF2B5EF4-FFF2-40B4-BE49-F238E27FC236}">
                  <a16:creationId xmlns:a16="http://schemas.microsoft.com/office/drawing/2014/main" id="{60E24C64-628E-4595-A4D1-6A64DD980299}"/>
                </a:ext>
              </a:extLst>
            </p:cNvPr>
            <p:cNvSpPr/>
            <p:nvPr userDrawn="1"/>
          </p:nvSpPr>
          <p:spPr>
            <a:xfrm>
              <a:off x="3506192" y="1239572"/>
              <a:ext cx="4551684" cy="4482795"/>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7414" tIns="2943014" rIns="1317413" bIns="342053"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489200">
                <a:lnSpc>
                  <a:spcPct val="90000"/>
                </a:lnSpc>
                <a:spcBef>
                  <a:spcPct val="0"/>
                </a:spcBef>
                <a:spcAft>
                  <a:spcPct val="35000"/>
                </a:spcAft>
                <a:buNone/>
              </a:pPr>
              <a:endParaRPr lang="zh-CN" altLang="en-US" sz="5600" kern="1200" dirty="0">
                <a:solidFill>
                  <a:srgbClr val="4BCFFE"/>
                </a:solidFill>
                <a:latin typeface="思源黑体 Light" panose="020B0300000000000000" pitchFamily="34" charset="-122"/>
              </a:endParaRPr>
            </a:p>
          </p:txBody>
        </p:sp>
        <p:sp>
          <p:nvSpPr>
            <p:cNvPr id="12" name="任意多边形: 形状 11">
              <a:extLst>
                <a:ext uri="{FF2B5EF4-FFF2-40B4-BE49-F238E27FC236}">
                  <a16:creationId xmlns:a16="http://schemas.microsoft.com/office/drawing/2014/main" id="{81C0719D-0034-4049-BBF8-DF00588B07DD}"/>
                </a:ext>
              </a:extLst>
            </p:cNvPr>
            <p:cNvSpPr/>
            <p:nvPr userDrawn="1"/>
          </p:nvSpPr>
          <p:spPr>
            <a:xfrm>
              <a:off x="3525861" y="1245498"/>
              <a:ext cx="4551680" cy="4482791"/>
            </a:xfrm>
            <a:custGeom>
              <a:avLst/>
              <a:gdLst>
                <a:gd name="connsiteX0" fmla="*/ 279178 w 587917"/>
                <a:gd name="connsiteY0" fmla="*/ 21423 h 579019"/>
                <a:gd name="connsiteX1" fmla="*/ 327052 w 587917"/>
                <a:gd name="connsiteY1" fmla="*/ 25721 h 579019"/>
                <a:gd name="connsiteX2" fmla="*/ 341038 w 587917"/>
                <a:gd name="connsiteY2" fmla="*/ 27869 h 579019"/>
                <a:gd name="connsiteX3" fmla="*/ 341038 w 587917"/>
                <a:gd name="connsiteY3" fmla="*/ 255098 h 579019"/>
                <a:gd name="connsiteX4" fmla="*/ 555666 w 587917"/>
                <a:gd name="connsiteY4" fmla="*/ 255098 h 579019"/>
                <a:gd name="connsiteX5" fmla="*/ 557279 w 587917"/>
                <a:gd name="connsiteY5" fmla="*/ 270139 h 579019"/>
                <a:gd name="connsiteX6" fmla="*/ 558893 w 587917"/>
                <a:gd name="connsiteY6" fmla="*/ 300221 h 579019"/>
                <a:gd name="connsiteX7" fmla="*/ 279178 w 587917"/>
                <a:gd name="connsiteY7" fmla="*/ 579019 h 579019"/>
                <a:gd name="connsiteX8" fmla="*/ 0 w 587917"/>
                <a:gd name="connsiteY8" fmla="*/ 300221 h 579019"/>
                <a:gd name="connsiteX9" fmla="*/ 279178 w 587917"/>
                <a:gd name="connsiteY9" fmla="*/ 21423 h 579019"/>
                <a:gd name="connsiteX10" fmla="*/ 408242 w 587917"/>
                <a:gd name="connsiteY10" fmla="*/ 0 h 579019"/>
                <a:gd name="connsiteX11" fmla="*/ 587917 w 587917"/>
                <a:gd name="connsiteY11" fmla="*/ 192286 h 579019"/>
                <a:gd name="connsiteX12" fmla="*/ 408242 w 587917"/>
                <a:gd name="connsiteY12" fmla="*/ 192286 h 57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7917" h="579019">
                  <a:moveTo>
                    <a:pt x="279178" y="21423"/>
                  </a:moveTo>
                  <a:cubicBezTo>
                    <a:pt x="295315" y="21423"/>
                    <a:pt x="311452" y="22498"/>
                    <a:pt x="327052" y="25721"/>
                  </a:cubicBezTo>
                  <a:lnTo>
                    <a:pt x="341038" y="27869"/>
                  </a:lnTo>
                  <a:lnTo>
                    <a:pt x="341038" y="255098"/>
                  </a:lnTo>
                  <a:lnTo>
                    <a:pt x="555666" y="255098"/>
                  </a:lnTo>
                  <a:lnTo>
                    <a:pt x="557279" y="270139"/>
                  </a:lnTo>
                  <a:cubicBezTo>
                    <a:pt x="558355" y="280345"/>
                    <a:pt x="558893" y="290552"/>
                    <a:pt x="558893" y="300221"/>
                  </a:cubicBezTo>
                  <a:cubicBezTo>
                    <a:pt x="558893" y="453856"/>
                    <a:pt x="433559" y="579019"/>
                    <a:pt x="279178" y="579019"/>
                  </a:cubicBezTo>
                  <a:cubicBezTo>
                    <a:pt x="125334" y="579019"/>
                    <a:pt x="0" y="453856"/>
                    <a:pt x="0" y="300221"/>
                  </a:cubicBezTo>
                  <a:cubicBezTo>
                    <a:pt x="0" y="146587"/>
                    <a:pt x="125334" y="21423"/>
                    <a:pt x="279178" y="21423"/>
                  </a:cubicBezTo>
                  <a:close/>
                  <a:moveTo>
                    <a:pt x="408242" y="0"/>
                  </a:moveTo>
                  <a:cubicBezTo>
                    <a:pt x="499693" y="24170"/>
                    <a:pt x="570165" y="99366"/>
                    <a:pt x="587917" y="192286"/>
                  </a:cubicBezTo>
                  <a:lnTo>
                    <a:pt x="408242" y="192286"/>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955040" rIns="2580640" bIns="2201334"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2133600">
                <a:lnSpc>
                  <a:spcPct val="90000"/>
                </a:lnSpc>
                <a:spcBef>
                  <a:spcPct val="0"/>
                </a:spcBef>
                <a:spcAft>
                  <a:spcPct val="35000"/>
                </a:spcAft>
                <a:buNone/>
              </a:pPr>
              <a:endParaRPr lang="zh-CN" altLang="en-US" sz="4800" kern="1200" dirty="0">
                <a:solidFill>
                  <a:srgbClr val="4BCFFE"/>
                </a:solidFill>
                <a:latin typeface="思源黑体 Light" panose="020B0300000000000000" pitchFamily="34" charset="-122"/>
              </a:endParaRPr>
            </a:p>
          </p:txBody>
        </p:sp>
      </p:grpSp>
      <p:sp>
        <p:nvSpPr>
          <p:cNvPr id="10" name="矩形 9">
            <a:extLst>
              <a:ext uri="{FF2B5EF4-FFF2-40B4-BE49-F238E27FC236}">
                <a16:creationId xmlns:a16="http://schemas.microsoft.com/office/drawing/2014/main" id="{45C0D5FE-0E46-4D12-921D-279D1CB443F1}"/>
              </a:ext>
            </a:extLst>
          </p:cNvPr>
          <p:cNvSpPr/>
          <p:nvPr userDrawn="1"/>
        </p:nvSpPr>
        <p:spPr>
          <a:xfrm>
            <a:off x="1068017" y="776940"/>
            <a:ext cx="1919243" cy="276999"/>
          </a:xfrm>
          <a:prstGeom prst="rect">
            <a:avLst/>
          </a:prstGeom>
        </p:spPr>
        <p:txBody>
          <a:bodyPr wrap="none">
            <a:spAutoFit/>
          </a:bodyPr>
          <a:lstStyle/>
          <a:p>
            <a:r>
              <a:rPr lang="en-US" altLang="zh-CN" sz="1200" dirty="0">
                <a:solidFill>
                  <a:schemeClr val="tx1">
                    <a:lumMod val="75000"/>
                    <a:lumOff val="25000"/>
                  </a:schemeClr>
                </a:solidFill>
                <a:latin typeface="+mn-ea"/>
              </a:rPr>
              <a:t>Data analysis infographic</a:t>
            </a:r>
            <a:endParaRPr lang="zh-CN" altLang="en-US" sz="1200" dirty="0">
              <a:solidFill>
                <a:schemeClr val="tx1">
                  <a:lumMod val="75000"/>
                  <a:lumOff val="25000"/>
                </a:schemeClr>
              </a:solidFill>
              <a:latin typeface="+mn-ea"/>
            </a:endParaRPr>
          </a:p>
        </p:txBody>
      </p:sp>
    </p:spTree>
    <p:extLst>
      <p:ext uri="{BB962C8B-B14F-4D97-AF65-F5344CB8AC3E}">
        <p14:creationId xmlns:p14="http://schemas.microsoft.com/office/powerpoint/2010/main" val="84844012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3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540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363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slideLayout" Target="../slideLayouts/slideLayout2.xml"/><Relationship Id="rId3" Type="http://schemas.openxmlformats.org/officeDocument/2006/relationships/audio" Target="../media/media1.mp3"/><Relationship Id="rId21" Type="http://schemas.openxmlformats.org/officeDocument/2006/relationships/image" Target="../media/image2.jpe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microsoft.com/office/2007/relationships/media" Target="../media/media1.mp3"/><Relationship Id="rId16" Type="http://schemas.openxmlformats.org/officeDocument/2006/relationships/tags" Target="../tags/tag15.xml"/><Relationship Id="rId20" Type="http://schemas.openxmlformats.org/officeDocument/2006/relationships/image" Target="../media/image1.jpeg"/><Relationship Id="rId1" Type="http://schemas.openxmlformats.org/officeDocument/2006/relationships/tags" Target="../tags/tag2.x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10" Type="http://schemas.openxmlformats.org/officeDocument/2006/relationships/tags" Target="../tags/tag9.xml"/><Relationship Id="rId19" Type="http://schemas.openxmlformats.org/officeDocument/2006/relationships/notesSlide" Target="../notesSlides/notesSlide1.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notesSlide" Target="../notesSlides/notesSlide14.xml"/><Relationship Id="rId4" Type="http://schemas.openxmlformats.org/officeDocument/2006/relationships/tags" Target="../tags/tag34.xml"/><Relationship Id="rId9"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42.xml"/><Relationship Id="rId7"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jpeg"/><Relationship Id="rId2" Type="http://schemas.openxmlformats.org/officeDocument/2006/relationships/tags" Target="../tags/tag47.xml"/><Relationship Id="rId16" Type="http://schemas.openxmlformats.org/officeDocument/2006/relationships/notesSlide" Target="../notesSlides/notesSlide24.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slideLayout" Target="../slideLayouts/slideLayout2.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25.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19.xml"/><Relationship Id="rId7" Type="http://schemas.openxmlformats.org/officeDocument/2006/relationships/chart" Target="../charts/char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23.xml"/><Relationship Id="rId7"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CAD78433-6FF8-46B7-980C-2D4827A56DF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90" y="0"/>
            <a:ext cx="12173619" cy="6858000"/>
          </a:xfrm>
          <a:prstGeom prst="rect">
            <a:avLst/>
          </a:prstGeom>
        </p:spPr>
      </p:pic>
      <p:pic>
        <p:nvPicPr>
          <p:cNvPr id="4" name="图片 3" hidden="1">
            <a:extLst>
              <a:ext uri="{FF2B5EF4-FFF2-40B4-BE49-F238E27FC236}">
                <a16:creationId xmlns:a16="http://schemas.microsoft.com/office/drawing/2014/main" id="{B229373D-D129-4110-BA9E-B51190F1303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90" y="0"/>
            <a:ext cx="12173619" cy="6858000"/>
          </a:xfrm>
          <a:prstGeom prst="rect">
            <a:avLst/>
          </a:prstGeom>
        </p:spPr>
      </p:pic>
      <p:grpSp>
        <p:nvGrpSpPr>
          <p:cNvPr id="5" name="PA-jiandan10">
            <a:extLst>
              <a:ext uri="{FF2B5EF4-FFF2-40B4-BE49-F238E27FC236}">
                <a16:creationId xmlns:a16="http://schemas.microsoft.com/office/drawing/2014/main" id="{A6754EB8-3529-413B-9874-00E04C38806F}"/>
              </a:ext>
            </a:extLst>
          </p:cNvPr>
          <p:cNvGrpSpPr/>
          <p:nvPr>
            <p:custDataLst>
              <p:tags r:id="rId1"/>
            </p:custDataLst>
          </p:nvPr>
        </p:nvGrpSpPr>
        <p:grpSpPr>
          <a:xfrm>
            <a:off x="3863528" y="1196528"/>
            <a:ext cx="4464945" cy="4464945"/>
            <a:chOff x="3863528" y="1196528"/>
            <a:chExt cx="4464945" cy="4464945"/>
          </a:xfrm>
        </p:grpSpPr>
        <p:grpSp>
          <p:nvGrpSpPr>
            <p:cNvPr id="6" name="组合 5">
              <a:extLst>
                <a:ext uri="{FF2B5EF4-FFF2-40B4-BE49-F238E27FC236}">
                  <a16:creationId xmlns:a16="http://schemas.microsoft.com/office/drawing/2014/main" id="{F4D69B64-8E7C-47E3-AF32-F64DBAB1A88F}"/>
                </a:ext>
              </a:extLst>
            </p:cNvPr>
            <p:cNvGrpSpPr/>
            <p:nvPr/>
          </p:nvGrpSpPr>
          <p:grpSpPr>
            <a:xfrm>
              <a:off x="3863528" y="1196528"/>
              <a:ext cx="4464945" cy="4464945"/>
              <a:chOff x="2919977" y="252977"/>
              <a:chExt cx="6352047" cy="6352047"/>
            </a:xfrm>
            <a:effectLst>
              <a:outerShdw blurRad="584200" dist="342900" dir="2700000" algn="tl" rotWithShape="0">
                <a:prstClr val="black">
                  <a:alpha val="36000"/>
                </a:prstClr>
              </a:outerShdw>
            </a:effectLst>
          </p:grpSpPr>
          <p:sp>
            <p:nvSpPr>
              <p:cNvPr id="19" name="PA-椭圆 49">
                <a:extLst>
                  <a:ext uri="{FF2B5EF4-FFF2-40B4-BE49-F238E27FC236}">
                    <a16:creationId xmlns:a16="http://schemas.microsoft.com/office/drawing/2014/main" id="{0CA1AA7E-0F7A-4622-B2FD-07E061A725D7}"/>
                  </a:ext>
                </a:extLst>
              </p:cNvPr>
              <p:cNvSpPr/>
              <p:nvPr>
                <p:custDataLst>
                  <p:tags r:id="rId16"/>
                </p:custDataLst>
              </p:nvPr>
            </p:nvSpPr>
            <p:spPr>
              <a:xfrm>
                <a:off x="2919977" y="252977"/>
                <a:ext cx="6352047" cy="6352047"/>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20" name="PA-椭圆 50">
                <a:extLst>
                  <a:ext uri="{FF2B5EF4-FFF2-40B4-BE49-F238E27FC236}">
                    <a16:creationId xmlns:a16="http://schemas.microsoft.com/office/drawing/2014/main" id="{0E159379-B088-4F79-A533-767593FC5E65}"/>
                  </a:ext>
                </a:extLst>
              </p:cNvPr>
              <p:cNvSpPr/>
              <p:nvPr>
                <p:custDataLst>
                  <p:tags r:id="rId17"/>
                </p:custDataLst>
              </p:nvPr>
            </p:nvSpPr>
            <p:spPr>
              <a:xfrm>
                <a:off x="3164963" y="497963"/>
                <a:ext cx="5862074" cy="586207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7" name="PA-椭圆 46">
              <a:extLst>
                <a:ext uri="{FF2B5EF4-FFF2-40B4-BE49-F238E27FC236}">
                  <a16:creationId xmlns:a16="http://schemas.microsoft.com/office/drawing/2014/main" id="{2C33C6AD-3BBC-4F05-9A39-319BA1AF97D8}"/>
                </a:ext>
              </a:extLst>
            </p:cNvPr>
            <p:cNvSpPr/>
            <p:nvPr>
              <p:custDataLst>
                <p:tags r:id="rId5"/>
              </p:custDataLst>
            </p:nvPr>
          </p:nvSpPr>
          <p:spPr>
            <a:xfrm>
              <a:off x="6185531"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易</a:t>
              </a:r>
            </a:p>
          </p:txBody>
        </p:sp>
        <p:sp>
          <p:nvSpPr>
            <p:cNvPr id="8" name="PA-椭圆 47">
              <a:extLst>
                <a:ext uri="{FF2B5EF4-FFF2-40B4-BE49-F238E27FC236}">
                  <a16:creationId xmlns:a16="http://schemas.microsoft.com/office/drawing/2014/main" id="{659D7014-D667-48F6-A5D4-28C7A6468987}"/>
                </a:ext>
              </a:extLst>
            </p:cNvPr>
            <p:cNvSpPr/>
            <p:nvPr>
              <p:custDataLst>
                <p:tags r:id="rId6"/>
              </p:custDataLst>
            </p:nvPr>
          </p:nvSpPr>
          <p:spPr>
            <a:xfrm>
              <a:off x="6598987"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修</a:t>
              </a:r>
            </a:p>
          </p:txBody>
        </p:sp>
        <p:sp>
          <p:nvSpPr>
            <p:cNvPr id="9" name="PA-椭圆 48">
              <a:extLst>
                <a:ext uri="{FF2B5EF4-FFF2-40B4-BE49-F238E27FC236}">
                  <a16:creationId xmlns:a16="http://schemas.microsoft.com/office/drawing/2014/main" id="{3DDE7638-13D5-4F2D-8F6B-1AC81710EC8C}"/>
                </a:ext>
              </a:extLst>
            </p:cNvPr>
            <p:cNvSpPr/>
            <p:nvPr>
              <p:custDataLst>
                <p:tags r:id="rId7"/>
              </p:custDataLst>
            </p:nvPr>
          </p:nvSpPr>
          <p:spPr>
            <a:xfrm>
              <a:off x="7012444"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改</a:t>
              </a:r>
            </a:p>
          </p:txBody>
        </p:sp>
        <p:sp>
          <p:nvSpPr>
            <p:cNvPr id="10" name="PA-椭圆 46">
              <a:extLst>
                <a:ext uri="{FF2B5EF4-FFF2-40B4-BE49-F238E27FC236}">
                  <a16:creationId xmlns:a16="http://schemas.microsoft.com/office/drawing/2014/main" id="{AA9A0DBC-1E86-4626-9315-64B670503A16}"/>
                </a:ext>
              </a:extLst>
            </p:cNvPr>
            <p:cNvSpPr/>
            <p:nvPr>
              <p:custDataLst>
                <p:tags r:id="rId8"/>
              </p:custDataLst>
            </p:nvPr>
          </p:nvSpPr>
          <p:spPr>
            <a:xfrm>
              <a:off x="4945163"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可</a:t>
              </a:r>
            </a:p>
          </p:txBody>
        </p:sp>
        <p:sp>
          <p:nvSpPr>
            <p:cNvPr id="11" name="PA-椭圆 47">
              <a:extLst>
                <a:ext uri="{FF2B5EF4-FFF2-40B4-BE49-F238E27FC236}">
                  <a16:creationId xmlns:a16="http://schemas.microsoft.com/office/drawing/2014/main" id="{9B2F9DCF-14F3-48BE-8E6F-D4970149E789}"/>
                </a:ext>
              </a:extLst>
            </p:cNvPr>
            <p:cNvSpPr/>
            <p:nvPr>
              <p:custDataLst>
                <p:tags r:id="rId9"/>
              </p:custDataLst>
            </p:nvPr>
          </p:nvSpPr>
          <p:spPr>
            <a:xfrm>
              <a:off x="5358619"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编</a:t>
              </a:r>
            </a:p>
          </p:txBody>
        </p:sp>
        <p:sp>
          <p:nvSpPr>
            <p:cNvPr id="12" name="PA-椭圆 48">
              <a:extLst>
                <a:ext uri="{FF2B5EF4-FFF2-40B4-BE49-F238E27FC236}">
                  <a16:creationId xmlns:a16="http://schemas.microsoft.com/office/drawing/2014/main" id="{EA100DCF-8B7B-446D-9722-6A3404383BC6}"/>
                </a:ext>
              </a:extLst>
            </p:cNvPr>
            <p:cNvSpPr/>
            <p:nvPr>
              <p:custDataLst>
                <p:tags r:id="rId10"/>
              </p:custDataLst>
            </p:nvPr>
          </p:nvSpPr>
          <p:spPr>
            <a:xfrm>
              <a:off x="5772075" y="4670259"/>
              <a:ext cx="324000" cy="324000"/>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mn-ea"/>
                  <a:cs typeface="+mn-cs"/>
                </a:rPr>
                <a:t>辑</a:t>
              </a:r>
            </a:p>
          </p:txBody>
        </p:sp>
        <p:sp>
          <p:nvSpPr>
            <p:cNvPr id="13" name="PA-文本框 40">
              <a:extLst>
                <a:ext uri="{FF2B5EF4-FFF2-40B4-BE49-F238E27FC236}">
                  <a16:creationId xmlns:a16="http://schemas.microsoft.com/office/drawing/2014/main" id="{497C6A69-82FC-49B7-BA86-7726A2F4B553}"/>
                </a:ext>
              </a:extLst>
            </p:cNvPr>
            <p:cNvSpPr txBox="1"/>
            <p:nvPr>
              <p:custDataLst>
                <p:tags r:id="rId11"/>
              </p:custDataLst>
            </p:nvPr>
          </p:nvSpPr>
          <p:spPr>
            <a:xfrm>
              <a:off x="4479213" y="2316468"/>
              <a:ext cx="3233578" cy="10156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gradFill>
                    <a:gsLst>
                      <a:gs pos="100000">
                        <a:srgbClr val="F3572D"/>
                      </a:gs>
                      <a:gs pos="0">
                        <a:srgbClr val="9D399B"/>
                      </a:gs>
                    </a:gsLst>
                    <a:lin ang="5400000" scaled="1"/>
                  </a:gradFill>
                  <a:effectLst/>
                  <a:uLnTx/>
                  <a:uFillTx/>
                  <a:latin typeface="思源宋体 SemiBold" panose="02020600000000000000" pitchFamily="18" charset="-122"/>
                  <a:ea typeface="思源宋体 SemiBold" panose="02020600000000000000" pitchFamily="18" charset="-122"/>
                </a:rPr>
                <a:t>数据分析</a:t>
              </a:r>
            </a:p>
          </p:txBody>
        </p:sp>
        <p:sp>
          <p:nvSpPr>
            <p:cNvPr id="14" name="PA-文本框 41">
              <a:extLst>
                <a:ext uri="{FF2B5EF4-FFF2-40B4-BE49-F238E27FC236}">
                  <a16:creationId xmlns:a16="http://schemas.microsoft.com/office/drawing/2014/main" id="{277EAEDE-AC61-4F5D-9722-44140EC85E87}"/>
                </a:ext>
              </a:extLst>
            </p:cNvPr>
            <p:cNvSpPr txBox="1"/>
            <p:nvPr>
              <p:custDataLst>
                <p:tags r:id="rId12"/>
              </p:custDataLst>
            </p:nvPr>
          </p:nvSpPr>
          <p:spPr>
            <a:xfrm>
              <a:off x="4066240" y="3279868"/>
              <a:ext cx="4059509"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rPr>
                <a:t>信息可视化</a:t>
              </a:r>
              <a:endParaRPr kumimoji="0" lang="en-US" altLang="zh-CN"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rPr>
                <a:t>图表集</a:t>
              </a:r>
            </a:p>
          </p:txBody>
        </p:sp>
        <p:grpSp>
          <p:nvGrpSpPr>
            <p:cNvPr id="15" name="组合 14">
              <a:extLst>
                <a:ext uri="{FF2B5EF4-FFF2-40B4-BE49-F238E27FC236}">
                  <a16:creationId xmlns:a16="http://schemas.microsoft.com/office/drawing/2014/main" id="{CD78E752-DFB3-41A6-BB6D-1295F6EC763B}"/>
                </a:ext>
              </a:extLst>
            </p:cNvPr>
            <p:cNvGrpSpPr/>
            <p:nvPr/>
          </p:nvGrpSpPr>
          <p:grpSpPr>
            <a:xfrm>
              <a:off x="4990279" y="1903319"/>
              <a:ext cx="2211442" cy="338554"/>
              <a:chOff x="4828284" y="1879792"/>
              <a:chExt cx="2211442" cy="338554"/>
            </a:xfrm>
          </p:grpSpPr>
          <p:cxnSp>
            <p:nvCxnSpPr>
              <p:cNvPr id="16" name="PA-直接连接符 43">
                <a:extLst>
                  <a:ext uri="{FF2B5EF4-FFF2-40B4-BE49-F238E27FC236}">
                    <a16:creationId xmlns:a16="http://schemas.microsoft.com/office/drawing/2014/main" id="{B49D553F-FB09-41A7-BAF3-8277D3C861C2}"/>
                  </a:ext>
                </a:extLst>
              </p:cNvPr>
              <p:cNvCxnSpPr/>
              <p:nvPr>
                <p:custDataLst>
                  <p:tags r:id="rId13"/>
                </p:custDataLst>
              </p:nvPr>
            </p:nvCxnSpPr>
            <p:spPr>
              <a:xfrm>
                <a:off x="4828284" y="2049069"/>
                <a:ext cx="556516" cy="0"/>
              </a:xfrm>
              <a:prstGeom prst="line">
                <a:avLst/>
              </a:prstGeom>
              <a:noFill/>
              <a:ln w="6350" cap="flat" cmpd="sng" algn="ctr">
                <a:solidFill>
                  <a:srgbClr val="8C4F9F"/>
                </a:solidFill>
                <a:prstDash val="solid"/>
                <a:miter lim="800000"/>
              </a:ln>
              <a:effectLst/>
            </p:spPr>
          </p:cxnSp>
          <p:sp>
            <p:nvSpPr>
              <p:cNvPr id="17" name="PA-文本框 44">
                <a:extLst>
                  <a:ext uri="{FF2B5EF4-FFF2-40B4-BE49-F238E27FC236}">
                    <a16:creationId xmlns:a16="http://schemas.microsoft.com/office/drawing/2014/main" id="{2BDC0CBE-B9AE-44B4-AECA-5B9EFD53C8B6}"/>
                  </a:ext>
                </a:extLst>
              </p:cNvPr>
              <p:cNvSpPr txBox="1"/>
              <p:nvPr>
                <p:custDataLst>
                  <p:tags r:id="rId14"/>
                </p:custDataLst>
              </p:nvPr>
            </p:nvSpPr>
            <p:spPr>
              <a:xfrm>
                <a:off x="5179913" y="1879792"/>
                <a:ext cx="150818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gradFill>
                      <a:gsLst>
                        <a:gs pos="100000">
                          <a:srgbClr val="F3572D"/>
                        </a:gs>
                        <a:gs pos="0">
                          <a:srgbClr val="9D399B"/>
                        </a:gs>
                      </a:gsLst>
                      <a:lin ang="5400000" scaled="1"/>
                    </a:gradFill>
                    <a:effectLst/>
                    <a:uLnTx/>
                    <a:uFillTx/>
                    <a:latin typeface="思源黑体 Light" panose="020B0300000000000000" pitchFamily="34" charset="-122"/>
                  </a:rPr>
                  <a:t>PPT</a:t>
                </a:r>
                <a:r>
                  <a:rPr kumimoji="0" lang="zh-CN" altLang="en-US" sz="1600" b="1" i="0" u="none" strike="noStrike" kern="0" cap="none" spc="0" normalizeH="0" baseline="0" noProof="0" dirty="0">
                    <a:ln>
                      <a:noFill/>
                    </a:ln>
                    <a:gradFill>
                      <a:gsLst>
                        <a:gs pos="100000">
                          <a:srgbClr val="F3572D"/>
                        </a:gs>
                        <a:gs pos="0">
                          <a:srgbClr val="9D399B"/>
                        </a:gs>
                      </a:gsLst>
                      <a:lin ang="5400000" scaled="1"/>
                    </a:gradFill>
                    <a:effectLst/>
                    <a:uLnTx/>
                    <a:uFillTx/>
                    <a:latin typeface="思源黑体 Light" panose="020B0300000000000000" pitchFamily="34" charset="-122"/>
                  </a:rPr>
                  <a:t>图表</a:t>
                </a:r>
              </a:p>
            </p:txBody>
          </p:sp>
          <p:cxnSp>
            <p:nvCxnSpPr>
              <p:cNvPr id="18" name="PA-直接连接符 45">
                <a:extLst>
                  <a:ext uri="{FF2B5EF4-FFF2-40B4-BE49-F238E27FC236}">
                    <a16:creationId xmlns:a16="http://schemas.microsoft.com/office/drawing/2014/main" id="{66E14A2C-12CE-4566-B8CC-D6E12CC421B4}"/>
                  </a:ext>
                </a:extLst>
              </p:cNvPr>
              <p:cNvCxnSpPr/>
              <p:nvPr>
                <p:custDataLst>
                  <p:tags r:id="rId15"/>
                </p:custDataLst>
              </p:nvPr>
            </p:nvCxnSpPr>
            <p:spPr>
              <a:xfrm>
                <a:off x="6483210" y="2049069"/>
                <a:ext cx="556516" cy="0"/>
              </a:xfrm>
              <a:prstGeom prst="line">
                <a:avLst/>
              </a:prstGeom>
              <a:noFill/>
              <a:ln w="6350" cap="flat" cmpd="sng" algn="ctr">
                <a:solidFill>
                  <a:srgbClr val="8C4F9F"/>
                </a:solidFill>
                <a:prstDash val="solid"/>
                <a:miter lim="800000"/>
              </a:ln>
              <a:effectLst/>
            </p:spPr>
          </p:cxnSp>
        </p:grpSp>
      </p:grpSp>
      <p:pic>
        <p:nvPicPr>
          <p:cNvPr id="23" name="PA-AnanRyoko - Refrain">
            <a:hlinkClick r:id="" action="ppaction://media"/>
            <a:extLst>
              <a:ext uri="{FF2B5EF4-FFF2-40B4-BE49-F238E27FC236}">
                <a16:creationId xmlns:a16="http://schemas.microsoft.com/office/drawing/2014/main" id="{2AA3FF21-0CC8-43E1-8884-5011D26C98B7}"/>
              </a:ext>
            </a:extLst>
          </p:cNvPr>
          <p:cNvPicPr>
            <a:picLocks noChangeAspect="1"/>
          </p:cNvPicPr>
          <p:nvPr>
            <a:audioFile r:link="rId3"/>
            <p:custDataLst>
              <p:tags r:id="rId4"/>
            </p:custDataLst>
            <p:extLst>
              <p:ext uri="{DAA4B4D4-6D71-4841-9C94-3DE7FCFB9230}">
                <p14:media xmlns:p14="http://schemas.microsoft.com/office/powerpoint/2010/main" r:embed="rId2"/>
              </p:ext>
            </p:extLst>
          </p:nvPr>
        </p:nvPicPr>
        <p:blipFill>
          <a:blip r:embed="rId22"/>
          <a:stretch>
            <a:fillRect/>
          </a:stretch>
        </p:blipFill>
        <p:spPr>
          <a:xfrm>
            <a:off x="12752439" y="1281778"/>
            <a:ext cx="422122" cy="487363"/>
          </a:xfrm>
          <a:prstGeom prst="rect">
            <a:avLst/>
          </a:prstGeom>
        </p:spPr>
      </p:pic>
    </p:spTree>
    <p:extLst>
      <p:ext uri="{BB962C8B-B14F-4D97-AF65-F5344CB8AC3E}">
        <p14:creationId xmlns:p14="http://schemas.microsoft.com/office/powerpoint/2010/main" val="41089295"/>
      </p:ext>
    </p:extLst>
  </p:cSld>
  <p:clrMapOvr>
    <a:masterClrMapping/>
  </p:clrMapOvr>
  <p:transition spd="slow" advClick="0"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3"/>
                                        </p:tgtEl>
                                      </p:cBhvr>
                                    </p:cmd>
                                  </p:childTnLst>
                                </p:cTn>
                              </p:par>
                              <p:par>
                                <p:cTn id="7" presetID="17" presetClass="entr" presetSubtype="1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00">
                <p:cTn id="11"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9">
            <a:extLst>
              <a:ext uri="{FF2B5EF4-FFF2-40B4-BE49-F238E27FC236}">
                <a16:creationId xmlns:a16="http://schemas.microsoft.com/office/drawing/2014/main" id="{40103059-F94F-43A1-B07C-0991F7D4A1D6}"/>
              </a:ext>
            </a:extLst>
          </p:cNvPr>
          <p:cNvGrpSpPr/>
          <p:nvPr/>
        </p:nvGrpSpPr>
        <p:grpSpPr>
          <a:xfrm>
            <a:off x="9622771" y="2078108"/>
            <a:ext cx="994109" cy="970899"/>
            <a:chOff x="7217078" y="1669193"/>
            <a:chExt cx="745582" cy="728174"/>
          </a:xfrm>
        </p:grpSpPr>
        <p:sp>
          <p:nvSpPr>
            <p:cNvPr id="35" name="Oval 96">
              <a:extLst>
                <a:ext uri="{FF2B5EF4-FFF2-40B4-BE49-F238E27FC236}">
                  <a16:creationId xmlns:a16="http://schemas.microsoft.com/office/drawing/2014/main" id="{AA175A14-388A-4D89-9138-AB1475EE9A0A}"/>
                </a:ext>
              </a:extLst>
            </p:cNvPr>
            <p:cNvSpPr/>
            <p:nvPr/>
          </p:nvSpPr>
          <p:spPr>
            <a:xfrm>
              <a:off x="7234486" y="1669193"/>
              <a:ext cx="728174" cy="728174"/>
            </a:xfrm>
            <a:prstGeom prst="ellipse">
              <a:avLst/>
            </a:prstGeom>
            <a:solidFill>
              <a:srgbClr val="EEEEEE"/>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36" name="Rectangle 95">
              <a:extLst>
                <a:ext uri="{FF2B5EF4-FFF2-40B4-BE49-F238E27FC236}">
                  <a16:creationId xmlns:a16="http://schemas.microsoft.com/office/drawing/2014/main" id="{2D00628D-53D9-4ADB-850A-6FA34E953BF8}"/>
                </a:ext>
              </a:extLst>
            </p:cNvPr>
            <p:cNvSpPr/>
            <p:nvPr/>
          </p:nvSpPr>
          <p:spPr>
            <a:xfrm>
              <a:off x="7217078" y="1804452"/>
              <a:ext cx="730048" cy="412854"/>
            </a:xfrm>
            <a:prstGeom prst="rect">
              <a:avLst/>
            </a:prstGeom>
          </p:spPr>
          <p:txBody>
            <a:bodyPr wrap="square">
              <a:spAutoFit/>
            </a:bodyPr>
            <a:lstStyle/>
            <a:p>
              <a:pPr marL="0" marR="0" lvl="0" indent="0" algn="ctr" defTabSz="1219170" eaLnBrk="1" fontAlgn="auto" latinLnBrk="0" hangingPunct="1">
                <a:lnSpc>
                  <a:spcPct val="12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mn-ea"/>
                </a:rPr>
                <a:t>75%</a:t>
              </a:r>
            </a:p>
          </p:txBody>
        </p:sp>
      </p:grpSp>
      <p:grpSp>
        <p:nvGrpSpPr>
          <p:cNvPr id="37" name="Group 2">
            <a:extLst>
              <a:ext uri="{FF2B5EF4-FFF2-40B4-BE49-F238E27FC236}">
                <a16:creationId xmlns:a16="http://schemas.microsoft.com/office/drawing/2014/main" id="{F786063F-08CA-4F41-AD58-8DCBE90F26CA}"/>
              </a:ext>
            </a:extLst>
          </p:cNvPr>
          <p:cNvGrpSpPr/>
          <p:nvPr/>
        </p:nvGrpSpPr>
        <p:grpSpPr>
          <a:xfrm>
            <a:off x="3909950" y="2078108"/>
            <a:ext cx="994109" cy="970899"/>
            <a:chOff x="2932462" y="1669193"/>
            <a:chExt cx="745582" cy="728174"/>
          </a:xfrm>
        </p:grpSpPr>
        <p:sp>
          <p:nvSpPr>
            <p:cNvPr id="38" name="Oval 69">
              <a:extLst>
                <a:ext uri="{FF2B5EF4-FFF2-40B4-BE49-F238E27FC236}">
                  <a16:creationId xmlns:a16="http://schemas.microsoft.com/office/drawing/2014/main" id="{F568BB3C-02C1-4EE0-A119-B57D27DAF146}"/>
                </a:ext>
              </a:extLst>
            </p:cNvPr>
            <p:cNvSpPr/>
            <p:nvPr/>
          </p:nvSpPr>
          <p:spPr>
            <a:xfrm>
              <a:off x="2949870" y="1669193"/>
              <a:ext cx="728174" cy="728174"/>
            </a:xfrm>
            <a:prstGeom prst="ellipse">
              <a:avLst/>
            </a:prstGeom>
            <a:solidFill>
              <a:srgbClr val="EEEEEE"/>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39" name="Rectangle 52">
              <a:extLst>
                <a:ext uri="{FF2B5EF4-FFF2-40B4-BE49-F238E27FC236}">
                  <a16:creationId xmlns:a16="http://schemas.microsoft.com/office/drawing/2014/main" id="{ABBA3AB4-F761-47E7-949A-3B48BEEB3983}"/>
                </a:ext>
              </a:extLst>
            </p:cNvPr>
            <p:cNvSpPr/>
            <p:nvPr/>
          </p:nvSpPr>
          <p:spPr>
            <a:xfrm>
              <a:off x="2932462" y="1804452"/>
              <a:ext cx="730048" cy="412854"/>
            </a:xfrm>
            <a:prstGeom prst="rect">
              <a:avLst/>
            </a:prstGeom>
          </p:spPr>
          <p:txBody>
            <a:bodyPr wrap="square">
              <a:spAutoFit/>
            </a:bodyPr>
            <a:lstStyle/>
            <a:p>
              <a:pPr marL="0" marR="0" lvl="0" indent="0" algn="ctr" defTabSz="1219170" eaLnBrk="1" fontAlgn="auto" latinLnBrk="0" hangingPunct="1">
                <a:lnSpc>
                  <a:spcPct val="120000"/>
                </a:lnSpc>
                <a:spcBef>
                  <a:spcPts val="0"/>
                </a:spcBef>
                <a:spcAft>
                  <a:spcPts val="0"/>
                </a:spcAft>
                <a:buClrTx/>
                <a:buSzTx/>
                <a:buFontTx/>
                <a:buNone/>
                <a:tabLst/>
                <a:defRPr/>
              </a:pPr>
              <a:r>
                <a:rPr kumimoji="0" lang="en-US" sz="2667" b="0" i="0" u="none" strike="noStrike" kern="0" cap="none" spc="0" normalizeH="0" baseline="0" noProof="0" dirty="0">
                  <a:ln>
                    <a:noFill/>
                  </a:ln>
                  <a:solidFill>
                    <a:srgbClr val="000000"/>
                  </a:solidFill>
                  <a:effectLst/>
                  <a:uLnTx/>
                  <a:uFillTx/>
                  <a:latin typeface="+mn-ea"/>
                </a:rPr>
                <a:t>40%</a:t>
              </a:r>
            </a:p>
          </p:txBody>
        </p:sp>
      </p:grpSp>
      <p:sp>
        <p:nvSpPr>
          <p:cNvPr id="40" name="Freeform 6">
            <a:extLst>
              <a:ext uri="{FF2B5EF4-FFF2-40B4-BE49-F238E27FC236}">
                <a16:creationId xmlns:a16="http://schemas.microsoft.com/office/drawing/2014/main" id="{D5E2BB27-2101-4082-9D63-89C6E17401B5}"/>
              </a:ext>
            </a:extLst>
          </p:cNvPr>
          <p:cNvSpPr>
            <a:spLocks/>
          </p:cNvSpPr>
          <p:nvPr/>
        </p:nvSpPr>
        <p:spPr bwMode="auto">
          <a:xfrm>
            <a:off x="1219200" y="3200493"/>
            <a:ext cx="1209552" cy="897632"/>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05A39C">
              <a:alpha val="8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41" name="Freeform 6">
            <a:extLst>
              <a:ext uri="{FF2B5EF4-FFF2-40B4-BE49-F238E27FC236}">
                <a16:creationId xmlns:a16="http://schemas.microsoft.com/office/drawing/2014/main" id="{F66C99BD-D7B4-4B55-B183-53BE2C5D6D80}"/>
              </a:ext>
            </a:extLst>
          </p:cNvPr>
          <p:cNvSpPr>
            <a:spLocks/>
          </p:cNvSpPr>
          <p:nvPr/>
        </p:nvSpPr>
        <p:spPr bwMode="auto">
          <a:xfrm>
            <a:off x="1916470" y="2850234"/>
            <a:ext cx="1681524" cy="1247891"/>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F3572D">
              <a:alpha val="75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42" name="Freeform 6">
            <a:extLst>
              <a:ext uri="{FF2B5EF4-FFF2-40B4-BE49-F238E27FC236}">
                <a16:creationId xmlns:a16="http://schemas.microsoft.com/office/drawing/2014/main" id="{1608BFD7-4296-4411-9AB5-88F2D28F5DFF}"/>
              </a:ext>
            </a:extLst>
          </p:cNvPr>
          <p:cNvSpPr>
            <a:spLocks/>
          </p:cNvSpPr>
          <p:nvPr/>
        </p:nvSpPr>
        <p:spPr bwMode="auto">
          <a:xfrm>
            <a:off x="3061537" y="3200493"/>
            <a:ext cx="1209552" cy="897632"/>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9D399B"/>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43" name="Freeform 6">
            <a:extLst>
              <a:ext uri="{FF2B5EF4-FFF2-40B4-BE49-F238E27FC236}">
                <a16:creationId xmlns:a16="http://schemas.microsoft.com/office/drawing/2014/main" id="{1FB2E4C8-938D-43CC-ABD8-70E7E254428D}"/>
              </a:ext>
            </a:extLst>
          </p:cNvPr>
          <p:cNvSpPr>
            <a:spLocks/>
          </p:cNvSpPr>
          <p:nvPr/>
        </p:nvSpPr>
        <p:spPr bwMode="auto">
          <a:xfrm>
            <a:off x="3926342" y="3342024"/>
            <a:ext cx="1018841" cy="756100"/>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2078C2">
              <a:alpha val="75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44" name="Rectangle 47">
            <a:extLst>
              <a:ext uri="{FF2B5EF4-FFF2-40B4-BE49-F238E27FC236}">
                <a16:creationId xmlns:a16="http://schemas.microsoft.com/office/drawing/2014/main" id="{5E4FD0C7-D505-481E-B786-E751779E47C2}"/>
              </a:ext>
            </a:extLst>
          </p:cNvPr>
          <p:cNvSpPr/>
          <p:nvPr/>
        </p:nvSpPr>
        <p:spPr>
          <a:xfrm>
            <a:off x="1428541" y="4212689"/>
            <a:ext cx="1632996" cy="504562"/>
          </a:xfrm>
          <a:prstGeom prst="rect">
            <a:avLst/>
          </a:prstGeom>
        </p:spPr>
        <p:txBody>
          <a:bodyPr wrap="square">
            <a:spAutoFit/>
          </a:bodyPr>
          <a:lstStyle/>
          <a:p>
            <a:pPr defTabSz="1219170">
              <a:lnSpc>
                <a:spcPct val="120000"/>
              </a:lnSpc>
              <a:defRPr/>
            </a:pPr>
            <a:r>
              <a:rPr lang="en-US" sz="2400" dirty="0">
                <a:solidFill>
                  <a:schemeClr val="tx1">
                    <a:lumMod val="75000"/>
                    <a:lumOff val="25000"/>
                  </a:schemeClr>
                </a:solidFill>
                <a:latin typeface="+mn-ea"/>
              </a:rPr>
              <a:t>2018</a:t>
            </a:r>
          </a:p>
        </p:txBody>
      </p:sp>
      <p:sp>
        <p:nvSpPr>
          <p:cNvPr id="45" name="Rectangle 48">
            <a:extLst>
              <a:ext uri="{FF2B5EF4-FFF2-40B4-BE49-F238E27FC236}">
                <a16:creationId xmlns:a16="http://schemas.microsoft.com/office/drawing/2014/main" id="{D689887F-844D-48A4-A238-E45B8724784E}"/>
              </a:ext>
            </a:extLst>
          </p:cNvPr>
          <p:cNvSpPr/>
          <p:nvPr/>
        </p:nvSpPr>
        <p:spPr>
          <a:xfrm>
            <a:off x="2047865" y="4213321"/>
            <a:ext cx="2608383" cy="504562"/>
          </a:xfrm>
          <a:prstGeom prst="rect">
            <a:avLst/>
          </a:prstGeom>
        </p:spPr>
        <p:txBody>
          <a:bodyPr wrap="square">
            <a:spAutoFit/>
          </a:bodyPr>
          <a:lstStyle/>
          <a:p>
            <a:pPr algn="r" defTabSz="1219170">
              <a:lnSpc>
                <a:spcPct val="120000"/>
              </a:lnSpc>
              <a:defRPr/>
            </a:pPr>
            <a:r>
              <a:rPr lang="en-US" sz="2400" dirty="0">
                <a:solidFill>
                  <a:schemeClr val="tx1">
                    <a:lumMod val="75000"/>
                    <a:lumOff val="25000"/>
                  </a:schemeClr>
                </a:solidFill>
                <a:latin typeface="+mn-ea"/>
              </a:rPr>
              <a:t>￥23,232.00</a:t>
            </a:r>
          </a:p>
        </p:txBody>
      </p:sp>
      <p:grpSp>
        <p:nvGrpSpPr>
          <p:cNvPr id="46" name="Group 8">
            <a:extLst>
              <a:ext uri="{FF2B5EF4-FFF2-40B4-BE49-F238E27FC236}">
                <a16:creationId xmlns:a16="http://schemas.microsoft.com/office/drawing/2014/main" id="{2BF5AEF8-CBE8-4743-BB18-010843B0DF9A}"/>
              </a:ext>
            </a:extLst>
          </p:cNvPr>
          <p:cNvGrpSpPr/>
          <p:nvPr/>
        </p:nvGrpSpPr>
        <p:grpSpPr>
          <a:xfrm>
            <a:off x="1124235" y="4838697"/>
            <a:ext cx="4158967" cy="905040"/>
            <a:chOff x="843176" y="3739636"/>
            <a:chExt cx="3119225" cy="678780"/>
          </a:xfrm>
        </p:grpSpPr>
        <p:sp>
          <p:nvSpPr>
            <p:cNvPr id="47" name="Rectangle 46">
              <a:extLst>
                <a:ext uri="{FF2B5EF4-FFF2-40B4-BE49-F238E27FC236}">
                  <a16:creationId xmlns:a16="http://schemas.microsoft.com/office/drawing/2014/main" id="{F1FE05D0-70F8-480D-84F4-E5DFB6FE8414}"/>
                </a:ext>
              </a:extLst>
            </p:cNvPr>
            <p:cNvSpPr/>
            <p:nvPr/>
          </p:nvSpPr>
          <p:spPr>
            <a:xfrm>
              <a:off x="854579" y="4002918"/>
              <a:ext cx="3107822" cy="415498"/>
            </a:xfrm>
            <a:prstGeom prst="rect">
              <a:avLst/>
            </a:prstGeom>
          </p:spPr>
          <p:txBody>
            <a:bodyPr wrap="square">
              <a:spAutoFit/>
            </a:bodyPr>
            <a:lstStyle/>
            <a:p>
              <a:pPr defTabSz="1219170">
                <a:lnSpc>
                  <a:spcPct val="125000"/>
                </a:lnSpc>
                <a:defRPr/>
              </a:pPr>
              <a:r>
                <a:rPr lang="en-US" sz="1200" dirty="0">
                  <a:solidFill>
                    <a:schemeClr val="tx1">
                      <a:lumMod val="75000"/>
                      <a:lumOff val="25000"/>
                    </a:schemeClr>
                  </a:solidFill>
                  <a:latin typeface="+mn-ea"/>
                </a:rPr>
                <a:t>Please replace text, click add relevant headline, modify the text content</a:t>
              </a:r>
            </a:p>
          </p:txBody>
        </p:sp>
        <p:sp>
          <p:nvSpPr>
            <p:cNvPr id="48" name="Rectangle 49">
              <a:extLst>
                <a:ext uri="{FF2B5EF4-FFF2-40B4-BE49-F238E27FC236}">
                  <a16:creationId xmlns:a16="http://schemas.microsoft.com/office/drawing/2014/main" id="{46282D46-1D5D-4F75-AC67-24B5DA2BED39}"/>
                </a:ext>
              </a:extLst>
            </p:cNvPr>
            <p:cNvSpPr/>
            <p:nvPr/>
          </p:nvSpPr>
          <p:spPr>
            <a:xfrm>
              <a:off x="843176" y="3739636"/>
              <a:ext cx="3117447" cy="309797"/>
            </a:xfrm>
            <a:prstGeom prst="rect">
              <a:avLst/>
            </a:prstGeom>
          </p:spPr>
          <p:txBody>
            <a:bodyPr wrap="square">
              <a:spAutoFit/>
            </a:bodyPr>
            <a:lstStyle/>
            <a:p>
              <a:pPr defTabSz="1219170">
                <a:lnSpc>
                  <a:spcPct val="120000"/>
                </a:lnSpc>
                <a:defRPr/>
              </a:pPr>
              <a:r>
                <a:rPr lang="en-US" sz="1867" dirty="0">
                  <a:solidFill>
                    <a:schemeClr val="tx1">
                      <a:lumMod val="75000"/>
                      <a:lumOff val="25000"/>
                    </a:schemeClr>
                  </a:solidFill>
                  <a:latin typeface="+mn-ea"/>
                </a:rPr>
                <a:t>Text here</a:t>
              </a:r>
            </a:p>
          </p:txBody>
        </p:sp>
      </p:grpSp>
      <p:cxnSp>
        <p:nvCxnSpPr>
          <p:cNvPr id="49" name="Straight Connector 4">
            <a:extLst>
              <a:ext uri="{FF2B5EF4-FFF2-40B4-BE49-F238E27FC236}">
                <a16:creationId xmlns:a16="http://schemas.microsoft.com/office/drawing/2014/main" id="{57D5B650-E9C7-456E-9D1A-AE62E1FAB318}"/>
              </a:ext>
            </a:extLst>
          </p:cNvPr>
          <p:cNvCxnSpPr/>
          <p:nvPr/>
        </p:nvCxnSpPr>
        <p:spPr>
          <a:xfrm>
            <a:off x="2574184" y="4284709"/>
            <a:ext cx="0" cy="406400"/>
          </a:xfrm>
          <a:prstGeom prst="line">
            <a:avLst/>
          </a:prstGeom>
          <a:noFill/>
          <a:ln w="9525" cap="flat" cmpd="sng" algn="ctr">
            <a:solidFill>
              <a:srgbClr val="FFFFFF">
                <a:lumMod val="75000"/>
              </a:srgbClr>
            </a:solidFill>
            <a:prstDash val="solid"/>
          </a:ln>
          <a:effectLst/>
        </p:spPr>
      </p:cxnSp>
      <p:sp>
        <p:nvSpPr>
          <p:cNvPr id="52" name="Oval 73">
            <a:extLst>
              <a:ext uri="{FF2B5EF4-FFF2-40B4-BE49-F238E27FC236}">
                <a16:creationId xmlns:a16="http://schemas.microsoft.com/office/drawing/2014/main" id="{4C9A97F2-49D3-4580-9FF7-54BBF1E46249}"/>
              </a:ext>
            </a:extLst>
          </p:cNvPr>
          <p:cNvSpPr/>
          <p:nvPr/>
        </p:nvSpPr>
        <p:spPr>
          <a:xfrm>
            <a:off x="4137581" y="1955401"/>
            <a:ext cx="271931" cy="271931"/>
          </a:xfrm>
          <a:prstGeom prst="ellipse">
            <a:avLst/>
          </a:prstGeom>
          <a:solidFill>
            <a:schemeClr val="tx1">
              <a:lumMod val="65000"/>
              <a:lumOff val="35000"/>
            </a:schemeClr>
          </a:solidFill>
          <a:ln w="38100" cap="flat" cmpd="sng" algn="ctr">
            <a:solidFill>
              <a:srgbClr val="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54" name="Oval 75">
            <a:extLst>
              <a:ext uri="{FF2B5EF4-FFF2-40B4-BE49-F238E27FC236}">
                <a16:creationId xmlns:a16="http://schemas.microsoft.com/office/drawing/2014/main" id="{2266F3B1-4825-4D0C-A9A0-40716A830645}"/>
              </a:ext>
            </a:extLst>
          </p:cNvPr>
          <p:cNvSpPr/>
          <p:nvPr/>
        </p:nvSpPr>
        <p:spPr>
          <a:xfrm>
            <a:off x="4654559" y="2847460"/>
            <a:ext cx="201547" cy="201547"/>
          </a:xfrm>
          <a:prstGeom prst="ellipse">
            <a:avLst/>
          </a:prstGeom>
          <a:solidFill>
            <a:srgbClr val="EEEEEE"/>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58" name="Freeform 6">
            <a:extLst>
              <a:ext uri="{FF2B5EF4-FFF2-40B4-BE49-F238E27FC236}">
                <a16:creationId xmlns:a16="http://schemas.microsoft.com/office/drawing/2014/main" id="{347C960F-824A-485C-83F1-6069C636F76C}"/>
              </a:ext>
            </a:extLst>
          </p:cNvPr>
          <p:cNvSpPr>
            <a:spLocks/>
          </p:cNvSpPr>
          <p:nvPr/>
        </p:nvSpPr>
        <p:spPr bwMode="auto">
          <a:xfrm>
            <a:off x="6777413" y="3200493"/>
            <a:ext cx="1209552" cy="897632"/>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05A39C">
              <a:alpha val="80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59" name="Freeform 6">
            <a:extLst>
              <a:ext uri="{FF2B5EF4-FFF2-40B4-BE49-F238E27FC236}">
                <a16:creationId xmlns:a16="http://schemas.microsoft.com/office/drawing/2014/main" id="{EF3C642D-D515-414F-99DD-9409C932F591}"/>
              </a:ext>
            </a:extLst>
          </p:cNvPr>
          <p:cNvSpPr>
            <a:spLocks/>
          </p:cNvSpPr>
          <p:nvPr/>
        </p:nvSpPr>
        <p:spPr bwMode="auto">
          <a:xfrm>
            <a:off x="7474683" y="2850234"/>
            <a:ext cx="1681524" cy="1247891"/>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F3572D">
              <a:alpha val="75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60" name="Freeform 6">
            <a:extLst>
              <a:ext uri="{FF2B5EF4-FFF2-40B4-BE49-F238E27FC236}">
                <a16:creationId xmlns:a16="http://schemas.microsoft.com/office/drawing/2014/main" id="{06D14AC3-EE8A-430C-A13B-B390CC99B4B3}"/>
              </a:ext>
            </a:extLst>
          </p:cNvPr>
          <p:cNvSpPr>
            <a:spLocks/>
          </p:cNvSpPr>
          <p:nvPr/>
        </p:nvSpPr>
        <p:spPr bwMode="auto">
          <a:xfrm>
            <a:off x="8619751" y="3200493"/>
            <a:ext cx="1209552" cy="897632"/>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9D399B"/>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61" name="Freeform 6">
            <a:extLst>
              <a:ext uri="{FF2B5EF4-FFF2-40B4-BE49-F238E27FC236}">
                <a16:creationId xmlns:a16="http://schemas.microsoft.com/office/drawing/2014/main" id="{D5E2A208-2794-4F9E-8F8E-CF4CFD6023A6}"/>
              </a:ext>
            </a:extLst>
          </p:cNvPr>
          <p:cNvSpPr>
            <a:spLocks/>
          </p:cNvSpPr>
          <p:nvPr/>
        </p:nvSpPr>
        <p:spPr bwMode="auto">
          <a:xfrm>
            <a:off x="9484556" y="3342024"/>
            <a:ext cx="1018841" cy="756100"/>
          </a:xfrm>
          <a:custGeom>
            <a:avLst/>
            <a:gdLst>
              <a:gd name="T0" fmla="*/ 1818 w 1891"/>
              <a:gd name="T1" fmla="*/ 1555 h 1714"/>
              <a:gd name="T2" fmla="*/ 1030 w 1891"/>
              <a:gd name="T3" fmla="*/ 54 h 1714"/>
              <a:gd name="T4" fmla="*/ 1030 w 1891"/>
              <a:gd name="T5" fmla="*/ 54 h 1714"/>
              <a:gd name="T6" fmla="*/ 1029 w 1891"/>
              <a:gd name="T7" fmla="*/ 52 h 1714"/>
              <a:gd name="T8" fmla="*/ 1028 w 1891"/>
              <a:gd name="T9" fmla="*/ 48 h 1714"/>
              <a:gd name="T10" fmla="*/ 961 w 1891"/>
              <a:gd name="T11" fmla="*/ 0 h 1714"/>
              <a:gd name="T12" fmla="*/ 895 w 1891"/>
              <a:gd name="T13" fmla="*/ 45 h 1714"/>
              <a:gd name="T14" fmla="*/ 125 w 1891"/>
              <a:gd name="T15" fmla="*/ 1531 h 1714"/>
              <a:gd name="T16" fmla="*/ 127 w 1891"/>
              <a:gd name="T17" fmla="*/ 1531 h 1714"/>
              <a:gd name="T18" fmla="*/ 148 w 1891"/>
              <a:gd name="T19" fmla="*/ 1714 h 1714"/>
              <a:gd name="T20" fmla="*/ 1780 w 1891"/>
              <a:gd name="T21" fmla="*/ 1714 h 1714"/>
              <a:gd name="T22" fmla="*/ 1818 w 1891"/>
              <a:gd name="T23" fmla="*/ 1555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1" h="1714">
                <a:moveTo>
                  <a:pt x="1818" y="1555"/>
                </a:moveTo>
                <a:cubicBezTo>
                  <a:pt x="1602" y="1302"/>
                  <a:pt x="1203" y="761"/>
                  <a:pt x="1030" y="54"/>
                </a:cubicBezTo>
                <a:cubicBezTo>
                  <a:pt x="1030" y="54"/>
                  <a:pt x="1030" y="54"/>
                  <a:pt x="1030" y="54"/>
                </a:cubicBezTo>
                <a:cubicBezTo>
                  <a:pt x="1030" y="53"/>
                  <a:pt x="1029" y="52"/>
                  <a:pt x="1029" y="52"/>
                </a:cubicBezTo>
                <a:cubicBezTo>
                  <a:pt x="1029" y="50"/>
                  <a:pt x="1029" y="49"/>
                  <a:pt x="1028" y="48"/>
                </a:cubicBezTo>
                <a:cubicBezTo>
                  <a:pt x="1020" y="20"/>
                  <a:pt x="993" y="0"/>
                  <a:pt x="961" y="0"/>
                </a:cubicBezTo>
                <a:cubicBezTo>
                  <a:pt x="930" y="0"/>
                  <a:pt x="904" y="19"/>
                  <a:pt x="895" y="45"/>
                </a:cubicBezTo>
                <a:cubicBezTo>
                  <a:pt x="728" y="734"/>
                  <a:pt x="346" y="1267"/>
                  <a:pt x="125" y="1531"/>
                </a:cubicBezTo>
                <a:cubicBezTo>
                  <a:pt x="127" y="1531"/>
                  <a:pt x="127" y="1531"/>
                  <a:pt x="127" y="1531"/>
                </a:cubicBezTo>
                <a:cubicBezTo>
                  <a:pt x="127" y="1531"/>
                  <a:pt x="0" y="1688"/>
                  <a:pt x="148" y="1714"/>
                </a:cubicBezTo>
                <a:cubicBezTo>
                  <a:pt x="1780" y="1714"/>
                  <a:pt x="1780" y="1714"/>
                  <a:pt x="1780" y="1714"/>
                </a:cubicBezTo>
                <a:cubicBezTo>
                  <a:pt x="1891" y="1695"/>
                  <a:pt x="1847" y="1601"/>
                  <a:pt x="1818" y="1555"/>
                </a:cubicBezTo>
                <a:close/>
              </a:path>
            </a:pathLst>
          </a:custGeom>
          <a:solidFill>
            <a:srgbClr val="2078C2">
              <a:alpha val="75000"/>
            </a:srgbClr>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3229"/>
              </a:solidFill>
              <a:effectLst/>
              <a:uLnTx/>
              <a:uFillTx/>
              <a:latin typeface="+mn-ea"/>
            </a:endParaRPr>
          </a:p>
        </p:txBody>
      </p:sp>
      <p:sp>
        <p:nvSpPr>
          <p:cNvPr id="62" name="Rectangle 65">
            <a:extLst>
              <a:ext uri="{FF2B5EF4-FFF2-40B4-BE49-F238E27FC236}">
                <a16:creationId xmlns:a16="http://schemas.microsoft.com/office/drawing/2014/main" id="{1D298FE3-12AA-4F23-824B-3312EBE10432}"/>
              </a:ext>
            </a:extLst>
          </p:cNvPr>
          <p:cNvSpPr/>
          <p:nvPr/>
        </p:nvSpPr>
        <p:spPr>
          <a:xfrm>
            <a:off x="7025114" y="4180255"/>
            <a:ext cx="1632996" cy="504562"/>
          </a:xfrm>
          <a:prstGeom prst="rect">
            <a:avLst/>
          </a:prstGeom>
        </p:spPr>
        <p:txBody>
          <a:bodyPr wrap="square">
            <a:spAutoFit/>
          </a:bodyPr>
          <a:lstStyle/>
          <a:p>
            <a:pPr defTabSz="1219170">
              <a:lnSpc>
                <a:spcPct val="120000"/>
              </a:lnSpc>
              <a:defRPr/>
            </a:pPr>
            <a:r>
              <a:rPr lang="en-US" sz="2400" dirty="0">
                <a:solidFill>
                  <a:schemeClr val="tx1">
                    <a:lumMod val="75000"/>
                    <a:lumOff val="25000"/>
                  </a:schemeClr>
                </a:solidFill>
                <a:latin typeface="+mn-ea"/>
              </a:rPr>
              <a:t>2019</a:t>
            </a:r>
          </a:p>
        </p:txBody>
      </p:sp>
      <p:sp>
        <p:nvSpPr>
          <p:cNvPr id="63" name="Rectangle 66">
            <a:extLst>
              <a:ext uri="{FF2B5EF4-FFF2-40B4-BE49-F238E27FC236}">
                <a16:creationId xmlns:a16="http://schemas.microsoft.com/office/drawing/2014/main" id="{1617EE93-0347-4746-BBB8-512843685189}"/>
              </a:ext>
            </a:extLst>
          </p:cNvPr>
          <p:cNvSpPr/>
          <p:nvPr/>
        </p:nvSpPr>
        <p:spPr>
          <a:xfrm>
            <a:off x="7699583" y="4196103"/>
            <a:ext cx="2608383" cy="504562"/>
          </a:xfrm>
          <a:prstGeom prst="rect">
            <a:avLst/>
          </a:prstGeom>
        </p:spPr>
        <p:txBody>
          <a:bodyPr wrap="square">
            <a:spAutoFit/>
          </a:bodyPr>
          <a:lstStyle/>
          <a:p>
            <a:pPr algn="r" defTabSz="1219170">
              <a:lnSpc>
                <a:spcPct val="120000"/>
              </a:lnSpc>
              <a:defRPr/>
            </a:pPr>
            <a:r>
              <a:rPr lang="en-US" sz="2400" dirty="0">
                <a:solidFill>
                  <a:schemeClr val="tx1">
                    <a:lumMod val="75000"/>
                    <a:lumOff val="25000"/>
                  </a:schemeClr>
                </a:solidFill>
                <a:latin typeface="+mn-ea"/>
              </a:rPr>
              <a:t>￥45,632.00</a:t>
            </a:r>
          </a:p>
        </p:txBody>
      </p:sp>
      <p:grpSp>
        <p:nvGrpSpPr>
          <p:cNvPr id="64" name="Group 12">
            <a:extLst>
              <a:ext uri="{FF2B5EF4-FFF2-40B4-BE49-F238E27FC236}">
                <a16:creationId xmlns:a16="http://schemas.microsoft.com/office/drawing/2014/main" id="{AA6587EF-B68E-4DE9-B02C-2FBD20853D2E}"/>
              </a:ext>
            </a:extLst>
          </p:cNvPr>
          <p:cNvGrpSpPr/>
          <p:nvPr/>
        </p:nvGrpSpPr>
        <p:grpSpPr>
          <a:xfrm>
            <a:off x="6682449" y="4838697"/>
            <a:ext cx="4158967" cy="905040"/>
            <a:chOff x="5011836" y="3739636"/>
            <a:chExt cx="3119225" cy="678780"/>
          </a:xfrm>
        </p:grpSpPr>
        <p:sp>
          <p:nvSpPr>
            <p:cNvPr id="65" name="Rectangle 64">
              <a:extLst>
                <a:ext uri="{FF2B5EF4-FFF2-40B4-BE49-F238E27FC236}">
                  <a16:creationId xmlns:a16="http://schemas.microsoft.com/office/drawing/2014/main" id="{A37E37C1-3CBD-4BBA-992B-B6832E8DD2A9}"/>
                </a:ext>
              </a:extLst>
            </p:cNvPr>
            <p:cNvSpPr/>
            <p:nvPr/>
          </p:nvSpPr>
          <p:spPr>
            <a:xfrm>
              <a:off x="5023239" y="4002918"/>
              <a:ext cx="3107822" cy="415498"/>
            </a:xfrm>
            <a:prstGeom prst="rect">
              <a:avLst/>
            </a:prstGeom>
          </p:spPr>
          <p:txBody>
            <a:bodyPr wrap="square">
              <a:spAutoFit/>
            </a:bodyPr>
            <a:lstStyle/>
            <a:p>
              <a:pPr defTabSz="1219170">
                <a:lnSpc>
                  <a:spcPct val="125000"/>
                </a:lnSpc>
                <a:defRPr/>
              </a:pPr>
              <a:r>
                <a:rPr lang="en-US" sz="1200" dirty="0">
                  <a:solidFill>
                    <a:schemeClr val="tx1">
                      <a:lumMod val="75000"/>
                      <a:lumOff val="25000"/>
                    </a:schemeClr>
                  </a:solidFill>
                  <a:latin typeface="+mn-ea"/>
                </a:rPr>
                <a:t>Please replace text, click add relevant headline, modify the text content</a:t>
              </a:r>
            </a:p>
          </p:txBody>
        </p:sp>
        <p:sp>
          <p:nvSpPr>
            <p:cNvPr id="66" name="Rectangle 67">
              <a:extLst>
                <a:ext uri="{FF2B5EF4-FFF2-40B4-BE49-F238E27FC236}">
                  <a16:creationId xmlns:a16="http://schemas.microsoft.com/office/drawing/2014/main" id="{6AB29F9F-54B9-4705-B0D2-49D64EC43FBB}"/>
                </a:ext>
              </a:extLst>
            </p:cNvPr>
            <p:cNvSpPr/>
            <p:nvPr/>
          </p:nvSpPr>
          <p:spPr>
            <a:xfrm>
              <a:off x="5011836" y="3739636"/>
              <a:ext cx="3117447" cy="309797"/>
            </a:xfrm>
            <a:prstGeom prst="rect">
              <a:avLst/>
            </a:prstGeom>
          </p:spPr>
          <p:txBody>
            <a:bodyPr wrap="square">
              <a:spAutoFit/>
            </a:bodyPr>
            <a:lstStyle/>
            <a:p>
              <a:pPr defTabSz="1219170">
                <a:lnSpc>
                  <a:spcPct val="120000"/>
                </a:lnSpc>
                <a:defRPr/>
              </a:pPr>
              <a:r>
                <a:rPr lang="en-US" sz="1867" dirty="0">
                  <a:solidFill>
                    <a:schemeClr val="tx1">
                      <a:lumMod val="75000"/>
                      <a:lumOff val="25000"/>
                    </a:schemeClr>
                  </a:solidFill>
                  <a:latin typeface="+mn-ea"/>
                </a:rPr>
                <a:t>Text here</a:t>
              </a:r>
            </a:p>
          </p:txBody>
        </p:sp>
      </p:grpSp>
      <p:cxnSp>
        <p:nvCxnSpPr>
          <p:cNvPr id="67" name="Straight Connector 68">
            <a:extLst>
              <a:ext uri="{FF2B5EF4-FFF2-40B4-BE49-F238E27FC236}">
                <a16:creationId xmlns:a16="http://schemas.microsoft.com/office/drawing/2014/main" id="{1A3A4BE1-40CF-45CD-88FF-CA451A82BAE9}"/>
              </a:ext>
            </a:extLst>
          </p:cNvPr>
          <p:cNvCxnSpPr/>
          <p:nvPr/>
        </p:nvCxnSpPr>
        <p:spPr>
          <a:xfrm>
            <a:off x="8132397" y="4284709"/>
            <a:ext cx="0" cy="406400"/>
          </a:xfrm>
          <a:prstGeom prst="line">
            <a:avLst/>
          </a:prstGeom>
          <a:noFill/>
          <a:ln w="9525" cap="flat" cmpd="sng" algn="ctr">
            <a:solidFill>
              <a:srgbClr val="FFFFFF">
                <a:lumMod val="75000"/>
              </a:srgbClr>
            </a:solidFill>
            <a:prstDash val="solid"/>
          </a:ln>
          <a:effectLst/>
        </p:spPr>
      </p:cxnSp>
      <p:sp>
        <p:nvSpPr>
          <p:cNvPr id="70" name="Oval 99">
            <a:extLst>
              <a:ext uri="{FF2B5EF4-FFF2-40B4-BE49-F238E27FC236}">
                <a16:creationId xmlns:a16="http://schemas.microsoft.com/office/drawing/2014/main" id="{78EDE1D6-9A39-4FDE-9749-08DAEEC80467}"/>
              </a:ext>
            </a:extLst>
          </p:cNvPr>
          <p:cNvSpPr/>
          <p:nvPr/>
        </p:nvSpPr>
        <p:spPr>
          <a:xfrm>
            <a:off x="9850403" y="1955401"/>
            <a:ext cx="271931" cy="271931"/>
          </a:xfrm>
          <a:prstGeom prst="ellipse">
            <a:avLst/>
          </a:prstGeom>
          <a:solidFill>
            <a:schemeClr val="tx1">
              <a:lumMod val="65000"/>
              <a:lumOff val="35000"/>
            </a:schemeClr>
          </a:solidFill>
          <a:ln w="38100" cap="flat" cmpd="sng" algn="ctr">
            <a:solidFill>
              <a:srgbClr val="FFFFF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72" name="Oval 101">
            <a:extLst>
              <a:ext uri="{FF2B5EF4-FFF2-40B4-BE49-F238E27FC236}">
                <a16:creationId xmlns:a16="http://schemas.microsoft.com/office/drawing/2014/main" id="{A54F9FDA-E4C9-47C2-A906-44EC49578946}"/>
              </a:ext>
            </a:extLst>
          </p:cNvPr>
          <p:cNvSpPr/>
          <p:nvPr/>
        </p:nvSpPr>
        <p:spPr>
          <a:xfrm>
            <a:off x="10367380" y="2847460"/>
            <a:ext cx="201547" cy="201547"/>
          </a:xfrm>
          <a:prstGeom prst="ellipse">
            <a:avLst/>
          </a:prstGeom>
          <a:solidFill>
            <a:srgbClr val="EEEEEE"/>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cxnSp>
        <p:nvCxnSpPr>
          <p:cNvPr id="76" name="Straight Connector 105">
            <a:extLst>
              <a:ext uri="{FF2B5EF4-FFF2-40B4-BE49-F238E27FC236}">
                <a16:creationId xmlns:a16="http://schemas.microsoft.com/office/drawing/2014/main" id="{C015BAAB-15A7-4D9E-B4BE-D601D3172EBA}"/>
              </a:ext>
            </a:extLst>
          </p:cNvPr>
          <p:cNvCxnSpPr/>
          <p:nvPr/>
        </p:nvCxnSpPr>
        <p:spPr>
          <a:xfrm flipV="1">
            <a:off x="6117504" y="1955402"/>
            <a:ext cx="0" cy="3819116"/>
          </a:xfrm>
          <a:prstGeom prst="line">
            <a:avLst/>
          </a:prstGeom>
          <a:noFill/>
          <a:ln w="9525" cap="flat" cmpd="sng" algn="ctr">
            <a:solidFill>
              <a:srgbClr val="FFFFFF">
                <a:lumMod val="85000"/>
              </a:srgbClr>
            </a:solidFill>
            <a:prstDash val="solid"/>
          </a:ln>
          <a:effectLst/>
        </p:spPr>
      </p:cxnSp>
    </p:spTree>
    <p:extLst>
      <p:ext uri="{BB962C8B-B14F-4D97-AF65-F5344CB8AC3E}">
        <p14:creationId xmlns:p14="http://schemas.microsoft.com/office/powerpoint/2010/main" val="184350729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53" presetClass="entr" presetSubtype="16"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250" fill="hold"/>
                                        <p:tgtEl>
                                          <p:spTgt spid="52"/>
                                        </p:tgtEl>
                                        <p:attrNameLst>
                                          <p:attrName>ppt_x</p:attrName>
                                        </p:attrNameLst>
                                      </p:cBhvr>
                                      <p:tavLst>
                                        <p:tav tm="0">
                                          <p:val>
                                            <p:strVal val="1+#ppt_w/2"/>
                                          </p:val>
                                        </p:tav>
                                        <p:tav tm="100000">
                                          <p:val>
                                            <p:strVal val="#ppt_x"/>
                                          </p:val>
                                        </p:tav>
                                      </p:tavLst>
                                    </p:anim>
                                    <p:anim calcmode="lin" valueType="num">
                                      <p:cBhvr additive="base">
                                        <p:cTn id="25" dur="250" fill="hold"/>
                                        <p:tgtEl>
                                          <p:spTgt spid="52"/>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250" fill="hold"/>
                                        <p:tgtEl>
                                          <p:spTgt spid="54"/>
                                        </p:tgtEl>
                                        <p:attrNameLst>
                                          <p:attrName>ppt_x</p:attrName>
                                        </p:attrNameLst>
                                      </p:cBhvr>
                                      <p:tavLst>
                                        <p:tav tm="0">
                                          <p:val>
                                            <p:strVal val="1+#ppt_w/2"/>
                                          </p:val>
                                        </p:tav>
                                        <p:tav tm="100000">
                                          <p:val>
                                            <p:strVal val="#ppt_x"/>
                                          </p:val>
                                        </p:tav>
                                      </p:tavLst>
                                    </p:anim>
                                    <p:anim calcmode="lin" valueType="num">
                                      <p:cBhvr additive="base">
                                        <p:cTn id="29" dur="250" fill="hold"/>
                                        <p:tgtEl>
                                          <p:spTgt spid="54"/>
                                        </p:tgtEl>
                                        <p:attrNameLst>
                                          <p:attrName>ppt_y</p:attrName>
                                        </p:attrNameLst>
                                      </p:cBhvr>
                                      <p:tavLst>
                                        <p:tav tm="0">
                                          <p:val>
                                            <p:strVal val="#ppt_y"/>
                                          </p:val>
                                        </p:tav>
                                        <p:tav tm="100000">
                                          <p:val>
                                            <p:strVal val="#ppt_y"/>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22" presetClass="entr" presetSubtype="4"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down)">
                                      <p:cBhvr>
                                        <p:cTn id="37" dur="500"/>
                                        <p:tgtEl>
                                          <p:spTgt spid="4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22" presetClass="entr" presetSubtype="8"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barn(outHorizontal)">
                                      <p:cBhvr>
                                        <p:cTn id="46" dur="500"/>
                                        <p:tgtEl>
                                          <p:spTgt spid="7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down)">
                                      <p:cBhvr>
                                        <p:cTn id="49" dur="500"/>
                                        <p:tgtEl>
                                          <p:spTgt spid="5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500"/>
                                        <p:tgtEl>
                                          <p:spTgt spid="6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down)">
                                      <p:cBhvr>
                                        <p:cTn id="58" dur="500"/>
                                        <p:tgtEl>
                                          <p:spTgt spid="61"/>
                                        </p:tgtEl>
                                      </p:cBhvr>
                                    </p:animEffect>
                                  </p:childTnLst>
                                </p:cTn>
                              </p:par>
                              <p:par>
                                <p:cTn id="59" presetID="53" presetClass="entr" presetSubtype="16"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2" presetClass="entr" presetSubtype="1"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additive="base">
                                        <p:cTn id="66" dur="250" fill="hold"/>
                                        <p:tgtEl>
                                          <p:spTgt spid="70"/>
                                        </p:tgtEl>
                                        <p:attrNameLst>
                                          <p:attrName>ppt_x</p:attrName>
                                        </p:attrNameLst>
                                      </p:cBhvr>
                                      <p:tavLst>
                                        <p:tav tm="0">
                                          <p:val>
                                            <p:strVal val="#ppt_x"/>
                                          </p:val>
                                        </p:tav>
                                        <p:tav tm="100000">
                                          <p:val>
                                            <p:strVal val="#ppt_x"/>
                                          </p:val>
                                        </p:tav>
                                      </p:tavLst>
                                    </p:anim>
                                    <p:anim calcmode="lin" valueType="num">
                                      <p:cBhvr additive="base">
                                        <p:cTn id="67" dur="250" fill="hold"/>
                                        <p:tgtEl>
                                          <p:spTgt spid="70"/>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additive="base">
                                        <p:cTn id="70" dur="250" fill="hold"/>
                                        <p:tgtEl>
                                          <p:spTgt spid="72"/>
                                        </p:tgtEl>
                                        <p:attrNameLst>
                                          <p:attrName>ppt_x</p:attrName>
                                        </p:attrNameLst>
                                      </p:cBhvr>
                                      <p:tavLst>
                                        <p:tav tm="0">
                                          <p:val>
                                            <p:strVal val="#ppt_x"/>
                                          </p:val>
                                        </p:tav>
                                        <p:tav tm="100000">
                                          <p:val>
                                            <p:strVal val="#ppt_x"/>
                                          </p:val>
                                        </p:tav>
                                      </p:tavLst>
                                    </p:anim>
                                    <p:anim calcmode="lin" valueType="num">
                                      <p:cBhvr additive="base">
                                        <p:cTn id="71" dur="250" fill="hold"/>
                                        <p:tgtEl>
                                          <p:spTgt spid="72"/>
                                        </p:tgtEl>
                                        <p:attrNameLst>
                                          <p:attrName>ppt_y</p:attrName>
                                        </p:attrNameLst>
                                      </p:cBhvr>
                                      <p:tavLst>
                                        <p:tav tm="0">
                                          <p:val>
                                            <p:strVal val="0-#ppt_h/2"/>
                                          </p:val>
                                        </p:tav>
                                        <p:tav tm="100000">
                                          <p:val>
                                            <p:strVal val="#ppt_y"/>
                                          </p:val>
                                        </p:tav>
                                      </p:tavLst>
                                    </p:anim>
                                  </p:childTnLst>
                                </p:cTn>
                              </p:par>
                              <p:par>
                                <p:cTn id="72" presetID="53" presetClass="entr" presetSubtype="16"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p:cTn id="74" dur="500" fill="hold"/>
                                        <p:tgtEl>
                                          <p:spTgt spid="62"/>
                                        </p:tgtEl>
                                        <p:attrNameLst>
                                          <p:attrName>ppt_w</p:attrName>
                                        </p:attrNameLst>
                                      </p:cBhvr>
                                      <p:tavLst>
                                        <p:tav tm="0">
                                          <p:val>
                                            <p:fltVal val="0"/>
                                          </p:val>
                                        </p:tav>
                                        <p:tav tm="100000">
                                          <p:val>
                                            <p:strVal val="#ppt_w"/>
                                          </p:val>
                                        </p:tav>
                                      </p:tavLst>
                                    </p:anim>
                                    <p:anim calcmode="lin" valueType="num">
                                      <p:cBhvr>
                                        <p:cTn id="75" dur="500" fill="hold"/>
                                        <p:tgtEl>
                                          <p:spTgt spid="62"/>
                                        </p:tgtEl>
                                        <p:attrNameLst>
                                          <p:attrName>ppt_h</p:attrName>
                                        </p:attrNameLst>
                                      </p:cBhvr>
                                      <p:tavLst>
                                        <p:tav tm="0">
                                          <p:val>
                                            <p:fltVal val="0"/>
                                          </p:val>
                                        </p:tav>
                                        <p:tav tm="100000">
                                          <p:val>
                                            <p:strVal val="#ppt_h"/>
                                          </p:val>
                                        </p:tav>
                                      </p:tavLst>
                                    </p:anim>
                                    <p:animEffect transition="in" filter="fade">
                                      <p:cBhvr>
                                        <p:cTn id="76" dur="500"/>
                                        <p:tgtEl>
                                          <p:spTgt spid="62"/>
                                        </p:tgtEl>
                                      </p:cBhvr>
                                    </p:animEffect>
                                  </p:childTnLst>
                                </p:cTn>
                              </p:par>
                              <p:par>
                                <p:cTn id="77" presetID="22" presetClass="entr" presetSubtype="4" fill="hold"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down)">
                                      <p:cBhvr>
                                        <p:cTn id="79" dur="500"/>
                                        <p:tgtEl>
                                          <p:spTgt spid="6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par>
                                <p:cTn id="83" presetID="22" presetClass="entr" presetSubtype="8"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wipe(left)">
                                      <p:cBhvr>
                                        <p:cTn id="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p:bldP spid="45" grpId="0"/>
      <p:bldP spid="52" grpId="0" animBg="1"/>
      <p:bldP spid="54" grpId="0" animBg="1"/>
      <p:bldP spid="58" grpId="0" animBg="1"/>
      <p:bldP spid="59" grpId="0" animBg="1"/>
      <p:bldP spid="60" grpId="0" animBg="1"/>
      <p:bldP spid="61" grpId="0" animBg="1"/>
      <p:bldP spid="62" grpId="0"/>
      <p:bldP spid="63" grpId="0"/>
      <p:bldP spid="70" grpId="0" animBg="1"/>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4">
            <a:extLst>
              <a:ext uri="{FF2B5EF4-FFF2-40B4-BE49-F238E27FC236}">
                <a16:creationId xmlns:a16="http://schemas.microsoft.com/office/drawing/2014/main" id="{F2C44B0E-3981-447E-94B5-D37242398935}"/>
              </a:ext>
            </a:extLst>
          </p:cNvPr>
          <p:cNvGraphicFramePr/>
          <p:nvPr>
            <p:extLst>
              <p:ext uri="{D42A27DB-BD31-4B8C-83A1-F6EECF244321}">
                <p14:modId xmlns:p14="http://schemas.microsoft.com/office/powerpoint/2010/main" val="2470633378"/>
              </p:ext>
            </p:extLst>
          </p:nvPr>
        </p:nvGraphicFramePr>
        <p:xfrm>
          <a:off x="910577" y="1702898"/>
          <a:ext cx="5027561" cy="3351708"/>
        </p:xfrm>
        <a:graphic>
          <a:graphicData uri="http://schemas.openxmlformats.org/drawingml/2006/chart">
            <c:chart xmlns:c="http://schemas.openxmlformats.org/drawingml/2006/chart" xmlns:r="http://schemas.openxmlformats.org/officeDocument/2006/relationships" r:id="rId3"/>
          </a:graphicData>
        </a:graphic>
      </p:graphicFrame>
      <p:sp>
        <p:nvSpPr>
          <p:cNvPr id="31" name="Oval 5">
            <a:extLst>
              <a:ext uri="{FF2B5EF4-FFF2-40B4-BE49-F238E27FC236}">
                <a16:creationId xmlns:a16="http://schemas.microsoft.com/office/drawing/2014/main" id="{426081C2-E8F2-4425-8F44-988A8703568B}"/>
              </a:ext>
            </a:extLst>
          </p:cNvPr>
          <p:cNvSpPr/>
          <p:nvPr/>
        </p:nvSpPr>
        <p:spPr>
          <a:xfrm>
            <a:off x="2225915" y="1906098"/>
            <a:ext cx="829733" cy="829733"/>
          </a:xfrm>
          <a:prstGeom prst="ellipse">
            <a:avLst/>
          </a:prstGeom>
          <a:solidFill>
            <a:srgbClr val="05A39C">
              <a:alpha val="85000"/>
            </a:srgb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white"/>
                </a:solidFill>
                <a:effectLst/>
                <a:uLnTx/>
                <a:uFillTx/>
                <a:latin typeface="+mn-ea"/>
                <a:cs typeface="+mn-cs"/>
              </a:rPr>
              <a:t>HIGHIEST SALE</a:t>
            </a:r>
          </a:p>
        </p:txBody>
      </p:sp>
      <p:cxnSp>
        <p:nvCxnSpPr>
          <p:cNvPr id="32" name="Straight Connector 6">
            <a:extLst>
              <a:ext uri="{FF2B5EF4-FFF2-40B4-BE49-F238E27FC236}">
                <a16:creationId xmlns:a16="http://schemas.microsoft.com/office/drawing/2014/main" id="{FEA09A33-9517-4D1B-A16B-CE1C0DD1AAA1}"/>
              </a:ext>
            </a:extLst>
          </p:cNvPr>
          <p:cNvCxnSpPr/>
          <p:nvPr/>
        </p:nvCxnSpPr>
        <p:spPr>
          <a:xfrm>
            <a:off x="6517465" y="1702898"/>
            <a:ext cx="0" cy="4214706"/>
          </a:xfrm>
          <a:prstGeom prst="line">
            <a:avLst/>
          </a:prstGeom>
          <a:noFill/>
          <a:ln w="6350" cap="flat" cmpd="sng" algn="ctr">
            <a:solidFill>
              <a:sysClr val="window" lastClr="FFFFFF">
                <a:lumMod val="85000"/>
              </a:sysClr>
            </a:solidFill>
            <a:prstDash val="solid"/>
            <a:miter lim="800000"/>
          </a:ln>
          <a:effectLst/>
        </p:spPr>
      </p:cxnSp>
      <p:sp>
        <p:nvSpPr>
          <p:cNvPr id="33" name="Rectangle: Diagonal Corners Rounded 7">
            <a:extLst>
              <a:ext uri="{FF2B5EF4-FFF2-40B4-BE49-F238E27FC236}">
                <a16:creationId xmlns:a16="http://schemas.microsoft.com/office/drawing/2014/main" id="{BA75F600-75D7-4B3C-A005-732537D47BE5}"/>
              </a:ext>
            </a:extLst>
          </p:cNvPr>
          <p:cNvSpPr/>
          <p:nvPr/>
        </p:nvSpPr>
        <p:spPr>
          <a:xfrm>
            <a:off x="6933436" y="1928958"/>
            <a:ext cx="640080" cy="640080"/>
          </a:xfrm>
          <a:prstGeom prst="round2DiagRect">
            <a:avLst/>
          </a:prstGeom>
          <a:solidFill>
            <a:srgbClr val="05A3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mn-ea"/>
              <a:cs typeface="+mn-cs"/>
            </a:endParaRPr>
          </a:p>
        </p:txBody>
      </p:sp>
      <p:sp>
        <p:nvSpPr>
          <p:cNvPr id="34" name="Rectangle 8">
            <a:extLst>
              <a:ext uri="{FF2B5EF4-FFF2-40B4-BE49-F238E27FC236}">
                <a16:creationId xmlns:a16="http://schemas.microsoft.com/office/drawing/2014/main" id="{E83A7D73-B5EC-4A3F-93C2-C30EE796F074}"/>
              </a:ext>
            </a:extLst>
          </p:cNvPr>
          <p:cNvSpPr/>
          <p:nvPr/>
        </p:nvSpPr>
        <p:spPr>
          <a:xfrm>
            <a:off x="7663642" y="2083392"/>
            <a:ext cx="3514714" cy="485646"/>
          </a:xfrm>
          <a:prstGeom prst="rect">
            <a:avLst/>
          </a:prstGeom>
        </p:spPr>
        <p:txBody>
          <a:bodyPr wrap="square">
            <a:spAutoFit/>
          </a:bodyPr>
          <a:lstStyle/>
          <a:p>
            <a:pPr lvl="0">
              <a:lnSpc>
                <a:spcPct val="150000"/>
              </a:lnSpc>
              <a:defRPr/>
            </a:pPr>
            <a:r>
              <a:rPr lang="en-US" altLang="zh-CN" sz="900" dirty="0">
                <a:solidFill>
                  <a:prstClr val="black">
                    <a:lumMod val="75000"/>
                    <a:lumOff val="25000"/>
                  </a:prstClr>
                </a:solidFill>
                <a:latin typeface="思源黑体 Light"/>
              </a:rPr>
              <a:t>Please replace text, click add relevant headline, modify the text content, also can copy your content to this directly</a:t>
            </a:r>
            <a:endParaRPr lang="en-GB" altLang="zh-CN" sz="900" dirty="0">
              <a:solidFill>
                <a:prstClr val="black">
                  <a:lumMod val="75000"/>
                  <a:lumOff val="25000"/>
                </a:prstClr>
              </a:solidFill>
              <a:latin typeface="思源黑体 Light"/>
            </a:endParaRPr>
          </a:p>
        </p:txBody>
      </p:sp>
      <p:sp>
        <p:nvSpPr>
          <p:cNvPr id="35" name="TextBox 9">
            <a:extLst>
              <a:ext uri="{FF2B5EF4-FFF2-40B4-BE49-F238E27FC236}">
                <a16:creationId xmlns:a16="http://schemas.microsoft.com/office/drawing/2014/main" id="{29EE2BD9-258D-40C6-B950-E22BEE22CF29}"/>
              </a:ext>
            </a:extLst>
          </p:cNvPr>
          <p:cNvSpPr txBox="1"/>
          <p:nvPr/>
        </p:nvSpPr>
        <p:spPr>
          <a:xfrm>
            <a:off x="7663642" y="1895681"/>
            <a:ext cx="957378" cy="307777"/>
          </a:xfrm>
          <a:prstGeom prst="rect">
            <a:avLst/>
          </a:prstGeom>
          <a:noFill/>
        </p:spPr>
        <p:txBody>
          <a:bodyPr wrap="none" rtlCol="0">
            <a:spAutoFit/>
          </a:bodyPr>
          <a:lstStyle/>
          <a:p>
            <a:pPr>
              <a:defRPr/>
            </a:pPr>
            <a:r>
              <a:rPr lang="en-GB" sz="1400" b="1" dirty="0">
                <a:solidFill>
                  <a:schemeClr val="tx1">
                    <a:lumMod val="75000"/>
                    <a:lumOff val="25000"/>
                  </a:schemeClr>
                </a:solidFill>
                <a:latin typeface="+mn-ea"/>
              </a:rPr>
              <a:t>Text here</a:t>
            </a:r>
          </a:p>
        </p:txBody>
      </p:sp>
      <p:grpSp>
        <p:nvGrpSpPr>
          <p:cNvPr id="36" name="Group 4">
            <a:extLst>
              <a:ext uri="{FF2B5EF4-FFF2-40B4-BE49-F238E27FC236}">
                <a16:creationId xmlns:a16="http://schemas.microsoft.com/office/drawing/2014/main" id="{E0AA3940-A5E9-4D6C-8B89-CB9C2AF8D200}"/>
              </a:ext>
            </a:extLst>
          </p:cNvPr>
          <p:cNvGrpSpPr>
            <a:grpSpLocks noChangeAspect="1"/>
          </p:cNvGrpSpPr>
          <p:nvPr/>
        </p:nvGrpSpPr>
        <p:grpSpPr bwMode="auto">
          <a:xfrm>
            <a:off x="7122405" y="2090416"/>
            <a:ext cx="324497" cy="317164"/>
            <a:chOff x="4908" y="1892"/>
            <a:chExt cx="354" cy="346"/>
          </a:xfrm>
          <a:solidFill>
            <a:sysClr val="window" lastClr="FFFFFF"/>
          </a:solidFill>
        </p:grpSpPr>
        <p:sp>
          <p:nvSpPr>
            <p:cNvPr id="37" name="Freeform 6">
              <a:extLst>
                <a:ext uri="{FF2B5EF4-FFF2-40B4-BE49-F238E27FC236}">
                  <a16:creationId xmlns:a16="http://schemas.microsoft.com/office/drawing/2014/main" id="{34B7986B-6BF3-41AB-83A6-6E119E492B71}"/>
                </a:ext>
              </a:extLst>
            </p:cNvPr>
            <p:cNvSpPr/>
            <p:nvPr/>
          </p:nvSpPr>
          <p:spPr bwMode="auto">
            <a:xfrm>
              <a:off x="5204" y="2187"/>
              <a:ext cx="13" cy="13"/>
            </a:xfrm>
            <a:custGeom>
              <a:avLst/>
              <a:gdLst>
                <a:gd name="T0" fmla="*/ 64 w 129"/>
                <a:gd name="T1" fmla="*/ 0 h 128"/>
                <a:gd name="T2" fmla="*/ 85 w 129"/>
                <a:gd name="T3" fmla="*/ 3 h 128"/>
                <a:gd name="T4" fmla="*/ 103 w 129"/>
                <a:gd name="T5" fmla="*/ 13 h 128"/>
                <a:gd name="T6" fmla="*/ 116 w 129"/>
                <a:gd name="T7" fmla="*/ 26 h 128"/>
                <a:gd name="T8" fmla="*/ 126 w 129"/>
                <a:gd name="T9" fmla="*/ 43 h 128"/>
                <a:gd name="T10" fmla="*/ 129 w 129"/>
                <a:gd name="T11" fmla="*/ 64 h 128"/>
                <a:gd name="T12" fmla="*/ 126 w 129"/>
                <a:gd name="T13" fmla="*/ 85 h 128"/>
                <a:gd name="T14" fmla="*/ 116 w 129"/>
                <a:gd name="T15" fmla="*/ 102 h 128"/>
                <a:gd name="T16" fmla="*/ 103 w 129"/>
                <a:gd name="T17" fmla="*/ 115 h 128"/>
                <a:gd name="T18" fmla="*/ 85 w 129"/>
                <a:gd name="T19" fmla="*/ 125 h 128"/>
                <a:gd name="T20" fmla="*/ 64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3 h 128"/>
                <a:gd name="T34" fmla="*/ 13 w 129"/>
                <a:gd name="T35" fmla="*/ 26 h 128"/>
                <a:gd name="T36" fmla="*/ 26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3" y="13"/>
                  </a:lnTo>
                  <a:lnTo>
                    <a:pt x="116" y="26"/>
                  </a:lnTo>
                  <a:lnTo>
                    <a:pt x="126" y="43"/>
                  </a:lnTo>
                  <a:lnTo>
                    <a:pt x="129" y="64"/>
                  </a:lnTo>
                  <a:lnTo>
                    <a:pt x="126" y="85"/>
                  </a:lnTo>
                  <a:lnTo>
                    <a:pt x="116" y="102"/>
                  </a:lnTo>
                  <a:lnTo>
                    <a:pt x="103" y="115"/>
                  </a:lnTo>
                  <a:lnTo>
                    <a:pt x="85" y="125"/>
                  </a:lnTo>
                  <a:lnTo>
                    <a:pt x="64" y="128"/>
                  </a:lnTo>
                  <a:lnTo>
                    <a:pt x="44" y="125"/>
                  </a:lnTo>
                  <a:lnTo>
                    <a:pt x="26" y="115"/>
                  </a:lnTo>
                  <a:lnTo>
                    <a:pt x="13" y="102"/>
                  </a:lnTo>
                  <a:lnTo>
                    <a:pt x="3" y="85"/>
                  </a:lnTo>
                  <a:lnTo>
                    <a:pt x="0" y="64"/>
                  </a:lnTo>
                  <a:lnTo>
                    <a:pt x="3" y="43"/>
                  </a:lnTo>
                  <a:lnTo>
                    <a:pt x="13"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38" name="Freeform 7">
              <a:extLst>
                <a:ext uri="{FF2B5EF4-FFF2-40B4-BE49-F238E27FC236}">
                  <a16:creationId xmlns:a16="http://schemas.microsoft.com/office/drawing/2014/main" id="{524851C4-27D2-4217-B801-08C92D38F2A4}"/>
                </a:ext>
              </a:extLst>
            </p:cNvPr>
            <p:cNvSpPr/>
            <p:nvPr/>
          </p:nvSpPr>
          <p:spPr bwMode="auto">
            <a:xfrm>
              <a:off x="5191" y="2168"/>
              <a:ext cx="13" cy="12"/>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4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4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4"/>
                  </a:lnTo>
                  <a:lnTo>
                    <a:pt x="117" y="102"/>
                  </a:lnTo>
                  <a:lnTo>
                    <a:pt x="102" y="115"/>
                  </a:lnTo>
                  <a:lnTo>
                    <a:pt x="85" y="125"/>
                  </a:lnTo>
                  <a:lnTo>
                    <a:pt x="65" y="128"/>
                  </a:lnTo>
                  <a:lnTo>
                    <a:pt x="44" y="125"/>
                  </a:lnTo>
                  <a:lnTo>
                    <a:pt x="27" y="115"/>
                  </a:lnTo>
                  <a:lnTo>
                    <a:pt x="12" y="102"/>
                  </a:lnTo>
                  <a:lnTo>
                    <a:pt x="4" y="84"/>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39" name="Freeform 8">
              <a:extLst>
                <a:ext uri="{FF2B5EF4-FFF2-40B4-BE49-F238E27FC236}">
                  <a16:creationId xmlns:a16="http://schemas.microsoft.com/office/drawing/2014/main" id="{E0887EFC-4888-455A-B221-402D48073E28}"/>
                </a:ext>
              </a:extLst>
            </p:cNvPr>
            <p:cNvSpPr/>
            <p:nvPr/>
          </p:nvSpPr>
          <p:spPr bwMode="auto">
            <a:xfrm>
              <a:off x="5178" y="2148"/>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4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4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4"/>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4"/>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0" name="Freeform 9">
              <a:extLst>
                <a:ext uri="{FF2B5EF4-FFF2-40B4-BE49-F238E27FC236}">
                  <a16:creationId xmlns:a16="http://schemas.microsoft.com/office/drawing/2014/main" id="{DEF81DEB-CD88-44FC-B5F7-8BE893128EBF}"/>
                </a:ext>
              </a:extLst>
            </p:cNvPr>
            <p:cNvSpPr/>
            <p:nvPr/>
          </p:nvSpPr>
          <p:spPr bwMode="auto">
            <a:xfrm>
              <a:off x="5204" y="2148"/>
              <a:ext cx="13" cy="13"/>
            </a:xfrm>
            <a:custGeom>
              <a:avLst/>
              <a:gdLst>
                <a:gd name="T0" fmla="*/ 64 w 129"/>
                <a:gd name="T1" fmla="*/ 0 h 128"/>
                <a:gd name="T2" fmla="*/ 85 w 129"/>
                <a:gd name="T3" fmla="*/ 3 h 128"/>
                <a:gd name="T4" fmla="*/ 103 w 129"/>
                <a:gd name="T5" fmla="*/ 13 h 128"/>
                <a:gd name="T6" fmla="*/ 116 w 129"/>
                <a:gd name="T7" fmla="*/ 26 h 128"/>
                <a:gd name="T8" fmla="*/ 126 w 129"/>
                <a:gd name="T9" fmla="*/ 44 h 128"/>
                <a:gd name="T10" fmla="*/ 129 w 129"/>
                <a:gd name="T11" fmla="*/ 64 h 128"/>
                <a:gd name="T12" fmla="*/ 126 w 129"/>
                <a:gd name="T13" fmla="*/ 85 h 128"/>
                <a:gd name="T14" fmla="*/ 116 w 129"/>
                <a:gd name="T15" fmla="*/ 102 h 128"/>
                <a:gd name="T16" fmla="*/ 103 w 129"/>
                <a:gd name="T17" fmla="*/ 115 h 128"/>
                <a:gd name="T18" fmla="*/ 85 w 129"/>
                <a:gd name="T19" fmla="*/ 125 h 128"/>
                <a:gd name="T20" fmla="*/ 64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4 h 128"/>
                <a:gd name="T34" fmla="*/ 13 w 129"/>
                <a:gd name="T35" fmla="*/ 26 h 128"/>
                <a:gd name="T36" fmla="*/ 26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3" y="13"/>
                  </a:lnTo>
                  <a:lnTo>
                    <a:pt x="116" y="26"/>
                  </a:lnTo>
                  <a:lnTo>
                    <a:pt x="126" y="44"/>
                  </a:lnTo>
                  <a:lnTo>
                    <a:pt x="129" y="64"/>
                  </a:lnTo>
                  <a:lnTo>
                    <a:pt x="126" y="85"/>
                  </a:lnTo>
                  <a:lnTo>
                    <a:pt x="116" y="102"/>
                  </a:lnTo>
                  <a:lnTo>
                    <a:pt x="103" y="115"/>
                  </a:lnTo>
                  <a:lnTo>
                    <a:pt x="85" y="125"/>
                  </a:lnTo>
                  <a:lnTo>
                    <a:pt x="64" y="128"/>
                  </a:lnTo>
                  <a:lnTo>
                    <a:pt x="44" y="125"/>
                  </a:lnTo>
                  <a:lnTo>
                    <a:pt x="26" y="115"/>
                  </a:lnTo>
                  <a:lnTo>
                    <a:pt x="13" y="102"/>
                  </a:lnTo>
                  <a:lnTo>
                    <a:pt x="3" y="85"/>
                  </a:lnTo>
                  <a:lnTo>
                    <a:pt x="0" y="64"/>
                  </a:lnTo>
                  <a:lnTo>
                    <a:pt x="3" y="44"/>
                  </a:lnTo>
                  <a:lnTo>
                    <a:pt x="13"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1" name="Freeform 10">
              <a:extLst>
                <a:ext uri="{FF2B5EF4-FFF2-40B4-BE49-F238E27FC236}">
                  <a16:creationId xmlns:a16="http://schemas.microsoft.com/office/drawing/2014/main" id="{C3D82D1A-4F54-485A-BAFD-F7C230BCA195}"/>
                </a:ext>
              </a:extLst>
            </p:cNvPr>
            <p:cNvSpPr/>
            <p:nvPr/>
          </p:nvSpPr>
          <p:spPr bwMode="auto">
            <a:xfrm>
              <a:off x="5165" y="2129"/>
              <a:ext cx="13" cy="13"/>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5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5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5"/>
                  </a:lnTo>
                  <a:lnTo>
                    <a:pt x="117" y="102"/>
                  </a:lnTo>
                  <a:lnTo>
                    <a:pt x="103" y="115"/>
                  </a:lnTo>
                  <a:lnTo>
                    <a:pt x="86" y="125"/>
                  </a:lnTo>
                  <a:lnTo>
                    <a:pt x="65" y="128"/>
                  </a:lnTo>
                  <a:lnTo>
                    <a:pt x="45" y="125"/>
                  </a:lnTo>
                  <a:lnTo>
                    <a:pt x="27" y="115"/>
                  </a:lnTo>
                  <a:lnTo>
                    <a:pt x="14" y="102"/>
                  </a:lnTo>
                  <a:lnTo>
                    <a:pt x="4" y="85"/>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2" name="Freeform 11">
              <a:extLst>
                <a:ext uri="{FF2B5EF4-FFF2-40B4-BE49-F238E27FC236}">
                  <a16:creationId xmlns:a16="http://schemas.microsoft.com/office/drawing/2014/main" id="{79E45554-6F49-410A-8214-9568D7CA9438}"/>
                </a:ext>
              </a:extLst>
            </p:cNvPr>
            <p:cNvSpPr/>
            <p:nvPr/>
          </p:nvSpPr>
          <p:spPr bwMode="auto">
            <a:xfrm>
              <a:off x="5191" y="2129"/>
              <a:ext cx="13" cy="13"/>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5"/>
                  </a:lnTo>
                  <a:lnTo>
                    <a:pt x="117" y="102"/>
                  </a:lnTo>
                  <a:lnTo>
                    <a:pt x="102" y="115"/>
                  </a:lnTo>
                  <a:lnTo>
                    <a:pt x="85" y="125"/>
                  </a:lnTo>
                  <a:lnTo>
                    <a:pt x="65" y="128"/>
                  </a:lnTo>
                  <a:lnTo>
                    <a:pt x="44" y="125"/>
                  </a:lnTo>
                  <a:lnTo>
                    <a:pt x="27" y="115"/>
                  </a:lnTo>
                  <a:lnTo>
                    <a:pt x="12" y="102"/>
                  </a:lnTo>
                  <a:lnTo>
                    <a:pt x="4" y="85"/>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3" name="Freeform 12">
              <a:extLst>
                <a:ext uri="{FF2B5EF4-FFF2-40B4-BE49-F238E27FC236}">
                  <a16:creationId xmlns:a16="http://schemas.microsoft.com/office/drawing/2014/main" id="{F97E8E4E-8E51-4770-9F90-D4C5D98E521C}"/>
                </a:ext>
              </a:extLst>
            </p:cNvPr>
            <p:cNvSpPr/>
            <p:nvPr/>
          </p:nvSpPr>
          <p:spPr bwMode="auto">
            <a:xfrm>
              <a:off x="5153" y="2110"/>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3"/>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3"/>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4" name="Freeform 13">
              <a:extLst>
                <a:ext uri="{FF2B5EF4-FFF2-40B4-BE49-F238E27FC236}">
                  <a16:creationId xmlns:a16="http://schemas.microsoft.com/office/drawing/2014/main" id="{9D2D2A23-6562-43BF-965B-44630EF3569E}"/>
                </a:ext>
              </a:extLst>
            </p:cNvPr>
            <p:cNvSpPr/>
            <p:nvPr/>
          </p:nvSpPr>
          <p:spPr bwMode="auto">
            <a:xfrm>
              <a:off x="5178" y="2110"/>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5" name="Freeform 14">
              <a:extLst>
                <a:ext uri="{FF2B5EF4-FFF2-40B4-BE49-F238E27FC236}">
                  <a16:creationId xmlns:a16="http://schemas.microsoft.com/office/drawing/2014/main" id="{0D1EE932-628F-49DF-A4EE-C812512FB454}"/>
                </a:ext>
              </a:extLst>
            </p:cNvPr>
            <p:cNvSpPr/>
            <p:nvPr/>
          </p:nvSpPr>
          <p:spPr bwMode="auto">
            <a:xfrm>
              <a:off x="5217" y="2206"/>
              <a:ext cx="13" cy="13"/>
            </a:xfrm>
            <a:custGeom>
              <a:avLst/>
              <a:gdLst>
                <a:gd name="T0" fmla="*/ 64 w 128"/>
                <a:gd name="T1" fmla="*/ 0 h 128"/>
                <a:gd name="T2" fmla="*/ 85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5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5" y="3"/>
                  </a:lnTo>
                  <a:lnTo>
                    <a:pt x="102" y="13"/>
                  </a:lnTo>
                  <a:lnTo>
                    <a:pt x="116" y="26"/>
                  </a:lnTo>
                  <a:lnTo>
                    <a:pt x="125" y="43"/>
                  </a:lnTo>
                  <a:lnTo>
                    <a:pt x="128" y="64"/>
                  </a:lnTo>
                  <a:lnTo>
                    <a:pt x="125" y="85"/>
                  </a:lnTo>
                  <a:lnTo>
                    <a:pt x="116" y="102"/>
                  </a:lnTo>
                  <a:lnTo>
                    <a:pt x="102" y="115"/>
                  </a:lnTo>
                  <a:lnTo>
                    <a:pt x="85" y="125"/>
                  </a:lnTo>
                  <a:lnTo>
                    <a:pt x="64" y="128"/>
                  </a:lnTo>
                  <a:lnTo>
                    <a:pt x="44" y="125"/>
                  </a:lnTo>
                  <a:lnTo>
                    <a:pt x="26" y="115"/>
                  </a:lnTo>
                  <a:lnTo>
                    <a:pt x="12" y="102"/>
                  </a:lnTo>
                  <a:lnTo>
                    <a:pt x="3" y="85"/>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6" name="Freeform 15">
              <a:extLst>
                <a:ext uri="{FF2B5EF4-FFF2-40B4-BE49-F238E27FC236}">
                  <a16:creationId xmlns:a16="http://schemas.microsoft.com/office/drawing/2014/main" id="{62556604-3AE6-4FC9-867D-4ACD5984B181}"/>
                </a:ext>
              </a:extLst>
            </p:cNvPr>
            <p:cNvSpPr/>
            <p:nvPr/>
          </p:nvSpPr>
          <p:spPr bwMode="auto">
            <a:xfrm>
              <a:off x="5191" y="2206"/>
              <a:ext cx="13" cy="13"/>
            </a:xfrm>
            <a:custGeom>
              <a:avLst/>
              <a:gdLst>
                <a:gd name="T0" fmla="*/ 65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5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5" y="3"/>
                  </a:lnTo>
                  <a:lnTo>
                    <a:pt x="102" y="13"/>
                  </a:lnTo>
                  <a:lnTo>
                    <a:pt x="117" y="26"/>
                  </a:lnTo>
                  <a:lnTo>
                    <a:pt x="125" y="43"/>
                  </a:lnTo>
                  <a:lnTo>
                    <a:pt x="129" y="64"/>
                  </a:lnTo>
                  <a:lnTo>
                    <a:pt x="125" y="85"/>
                  </a:lnTo>
                  <a:lnTo>
                    <a:pt x="117" y="102"/>
                  </a:lnTo>
                  <a:lnTo>
                    <a:pt x="102" y="115"/>
                  </a:lnTo>
                  <a:lnTo>
                    <a:pt x="85" y="125"/>
                  </a:lnTo>
                  <a:lnTo>
                    <a:pt x="65" y="128"/>
                  </a:lnTo>
                  <a:lnTo>
                    <a:pt x="44" y="125"/>
                  </a:lnTo>
                  <a:lnTo>
                    <a:pt x="27" y="115"/>
                  </a:lnTo>
                  <a:lnTo>
                    <a:pt x="12" y="102"/>
                  </a:lnTo>
                  <a:lnTo>
                    <a:pt x="4" y="85"/>
                  </a:lnTo>
                  <a:lnTo>
                    <a:pt x="0" y="64"/>
                  </a:lnTo>
                  <a:lnTo>
                    <a:pt x="4" y="43"/>
                  </a:lnTo>
                  <a:lnTo>
                    <a:pt x="12" y="26"/>
                  </a:lnTo>
                  <a:lnTo>
                    <a:pt x="27"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7" name="Freeform 16">
              <a:extLst>
                <a:ext uri="{FF2B5EF4-FFF2-40B4-BE49-F238E27FC236}">
                  <a16:creationId xmlns:a16="http://schemas.microsoft.com/office/drawing/2014/main" id="{E69C9168-BBE4-44FD-8246-BDAC5AE84EA0}"/>
                </a:ext>
              </a:extLst>
            </p:cNvPr>
            <p:cNvSpPr/>
            <p:nvPr/>
          </p:nvSpPr>
          <p:spPr bwMode="auto">
            <a:xfrm>
              <a:off x="5178" y="2187"/>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8" name="Freeform 17">
              <a:extLst>
                <a:ext uri="{FF2B5EF4-FFF2-40B4-BE49-F238E27FC236}">
                  <a16:creationId xmlns:a16="http://schemas.microsoft.com/office/drawing/2014/main" id="{80296257-5134-4E94-8EAD-605FC0BD6300}"/>
                </a:ext>
              </a:extLst>
            </p:cNvPr>
            <p:cNvSpPr/>
            <p:nvPr/>
          </p:nvSpPr>
          <p:spPr bwMode="auto">
            <a:xfrm>
              <a:off x="5165" y="2168"/>
              <a:ext cx="13" cy="12"/>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4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4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4"/>
                  </a:lnTo>
                  <a:lnTo>
                    <a:pt x="117" y="102"/>
                  </a:lnTo>
                  <a:lnTo>
                    <a:pt x="103" y="115"/>
                  </a:lnTo>
                  <a:lnTo>
                    <a:pt x="86" y="125"/>
                  </a:lnTo>
                  <a:lnTo>
                    <a:pt x="65" y="128"/>
                  </a:lnTo>
                  <a:lnTo>
                    <a:pt x="45" y="125"/>
                  </a:lnTo>
                  <a:lnTo>
                    <a:pt x="27" y="115"/>
                  </a:lnTo>
                  <a:lnTo>
                    <a:pt x="14" y="102"/>
                  </a:lnTo>
                  <a:lnTo>
                    <a:pt x="4" y="84"/>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49" name="Freeform 18">
              <a:extLst>
                <a:ext uri="{FF2B5EF4-FFF2-40B4-BE49-F238E27FC236}">
                  <a16:creationId xmlns:a16="http://schemas.microsoft.com/office/drawing/2014/main" id="{E8FA1D58-A487-4788-B29A-D0454260C1A1}"/>
                </a:ext>
              </a:extLst>
            </p:cNvPr>
            <p:cNvSpPr/>
            <p:nvPr/>
          </p:nvSpPr>
          <p:spPr bwMode="auto">
            <a:xfrm>
              <a:off x="5153" y="2148"/>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4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4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4"/>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4"/>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0" name="Freeform 19">
              <a:extLst>
                <a:ext uri="{FF2B5EF4-FFF2-40B4-BE49-F238E27FC236}">
                  <a16:creationId xmlns:a16="http://schemas.microsoft.com/office/drawing/2014/main" id="{E2F7D662-864D-4270-9453-8A50563CC95C}"/>
                </a:ext>
              </a:extLst>
            </p:cNvPr>
            <p:cNvSpPr/>
            <p:nvPr/>
          </p:nvSpPr>
          <p:spPr bwMode="auto">
            <a:xfrm>
              <a:off x="5140" y="2129"/>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3" y="125"/>
                  </a:lnTo>
                  <a:lnTo>
                    <a:pt x="26" y="115"/>
                  </a:lnTo>
                  <a:lnTo>
                    <a:pt x="12" y="102"/>
                  </a:lnTo>
                  <a:lnTo>
                    <a:pt x="3" y="85"/>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1" name="Freeform 20">
              <a:extLst>
                <a:ext uri="{FF2B5EF4-FFF2-40B4-BE49-F238E27FC236}">
                  <a16:creationId xmlns:a16="http://schemas.microsoft.com/office/drawing/2014/main" id="{14DA1F61-5506-4F34-8CE2-F1D68E222025}"/>
                </a:ext>
              </a:extLst>
            </p:cNvPr>
            <p:cNvSpPr/>
            <p:nvPr/>
          </p:nvSpPr>
          <p:spPr bwMode="auto">
            <a:xfrm>
              <a:off x="5153" y="2187"/>
              <a:ext cx="12" cy="13"/>
            </a:xfrm>
            <a:custGeom>
              <a:avLst/>
              <a:gdLst>
                <a:gd name="T0" fmla="*/ 65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5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5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5" y="0"/>
                  </a:moveTo>
                  <a:lnTo>
                    <a:pt x="84" y="3"/>
                  </a:lnTo>
                  <a:lnTo>
                    <a:pt x="102" y="13"/>
                  </a:lnTo>
                  <a:lnTo>
                    <a:pt x="116" y="26"/>
                  </a:lnTo>
                  <a:lnTo>
                    <a:pt x="125" y="43"/>
                  </a:lnTo>
                  <a:lnTo>
                    <a:pt x="128" y="64"/>
                  </a:lnTo>
                  <a:lnTo>
                    <a:pt x="125" y="85"/>
                  </a:lnTo>
                  <a:lnTo>
                    <a:pt x="116" y="102"/>
                  </a:lnTo>
                  <a:lnTo>
                    <a:pt x="102" y="115"/>
                  </a:lnTo>
                  <a:lnTo>
                    <a:pt x="84" y="125"/>
                  </a:lnTo>
                  <a:lnTo>
                    <a:pt x="65" y="128"/>
                  </a:lnTo>
                  <a:lnTo>
                    <a:pt x="44" y="125"/>
                  </a:lnTo>
                  <a:lnTo>
                    <a:pt x="26" y="115"/>
                  </a:lnTo>
                  <a:lnTo>
                    <a:pt x="12" y="102"/>
                  </a:lnTo>
                  <a:lnTo>
                    <a:pt x="3" y="85"/>
                  </a:lnTo>
                  <a:lnTo>
                    <a:pt x="0" y="64"/>
                  </a:lnTo>
                  <a:lnTo>
                    <a:pt x="3" y="43"/>
                  </a:lnTo>
                  <a:lnTo>
                    <a:pt x="12"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2" name="Freeform 21">
              <a:extLst>
                <a:ext uri="{FF2B5EF4-FFF2-40B4-BE49-F238E27FC236}">
                  <a16:creationId xmlns:a16="http://schemas.microsoft.com/office/drawing/2014/main" id="{436868D7-768A-4058-B588-F4AB0A03BDA7}"/>
                </a:ext>
              </a:extLst>
            </p:cNvPr>
            <p:cNvSpPr/>
            <p:nvPr/>
          </p:nvSpPr>
          <p:spPr bwMode="auto">
            <a:xfrm>
              <a:off x="5140" y="2168"/>
              <a:ext cx="13" cy="12"/>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4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4"/>
                  </a:lnTo>
                  <a:lnTo>
                    <a:pt x="116" y="102"/>
                  </a:lnTo>
                  <a:lnTo>
                    <a:pt x="102" y="115"/>
                  </a:lnTo>
                  <a:lnTo>
                    <a:pt x="84" y="125"/>
                  </a:lnTo>
                  <a:lnTo>
                    <a:pt x="63" y="128"/>
                  </a:lnTo>
                  <a:lnTo>
                    <a:pt x="43" y="125"/>
                  </a:lnTo>
                  <a:lnTo>
                    <a:pt x="26" y="115"/>
                  </a:lnTo>
                  <a:lnTo>
                    <a:pt x="12" y="102"/>
                  </a:lnTo>
                  <a:lnTo>
                    <a:pt x="3" y="84"/>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3" name="Freeform 22">
              <a:extLst>
                <a:ext uri="{FF2B5EF4-FFF2-40B4-BE49-F238E27FC236}">
                  <a16:creationId xmlns:a16="http://schemas.microsoft.com/office/drawing/2014/main" id="{5A2B9170-FB26-4AD3-8C6A-CF5772835DB0}"/>
                </a:ext>
              </a:extLst>
            </p:cNvPr>
            <p:cNvSpPr/>
            <p:nvPr/>
          </p:nvSpPr>
          <p:spPr bwMode="auto">
            <a:xfrm>
              <a:off x="5127" y="2148"/>
              <a:ext cx="13" cy="13"/>
            </a:xfrm>
            <a:custGeom>
              <a:avLst/>
              <a:gdLst>
                <a:gd name="T0" fmla="*/ 65 w 130"/>
                <a:gd name="T1" fmla="*/ 0 h 128"/>
                <a:gd name="T2" fmla="*/ 86 w 130"/>
                <a:gd name="T3" fmla="*/ 3 h 128"/>
                <a:gd name="T4" fmla="*/ 103 w 130"/>
                <a:gd name="T5" fmla="*/ 13 h 128"/>
                <a:gd name="T6" fmla="*/ 116 w 130"/>
                <a:gd name="T7" fmla="*/ 26 h 128"/>
                <a:gd name="T8" fmla="*/ 126 w 130"/>
                <a:gd name="T9" fmla="*/ 44 h 128"/>
                <a:gd name="T10" fmla="*/ 130 w 130"/>
                <a:gd name="T11" fmla="*/ 64 h 128"/>
                <a:gd name="T12" fmla="*/ 126 w 130"/>
                <a:gd name="T13" fmla="*/ 85 h 128"/>
                <a:gd name="T14" fmla="*/ 116 w 130"/>
                <a:gd name="T15" fmla="*/ 102 h 128"/>
                <a:gd name="T16" fmla="*/ 103 w 130"/>
                <a:gd name="T17" fmla="*/ 115 h 128"/>
                <a:gd name="T18" fmla="*/ 86 w 130"/>
                <a:gd name="T19" fmla="*/ 125 h 128"/>
                <a:gd name="T20" fmla="*/ 65 w 130"/>
                <a:gd name="T21" fmla="*/ 128 h 128"/>
                <a:gd name="T22" fmla="*/ 44 w 130"/>
                <a:gd name="T23" fmla="*/ 125 h 128"/>
                <a:gd name="T24" fmla="*/ 26 w 130"/>
                <a:gd name="T25" fmla="*/ 115 h 128"/>
                <a:gd name="T26" fmla="*/ 13 w 130"/>
                <a:gd name="T27" fmla="*/ 102 h 128"/>
                <a:gd name="T28" fmla="*/ 3 w 130"/>
                <a:gd name="T29" fmla="*/ 85 h 128"/>
                <a:gd name="T30" fmla="*/ 0 w 130"/>
                <a:gd name="T31" fmla="*/ 64 h 128"/>
                <a:gd name="T32" fmla="*/ 3 w 130"/>
                <a:gd name="T33" fmla="*/ 44 h 128"/>
                <a:gd name="T34" fmla="*/ 13 w 130"/>
                <a:gd name="T35" fmla="*/ 26 h 128"/>
                <a:gd name="T36" fmla="*/ 26 w 130"/>
                <a:gd name="T37" fmla="*/ 13 h 128"/>
                <a:gd name="T38" fmla="*/ 44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6" y="26"/>
                  </a:lnTo>
                  <a:lnTo>
                    <a:pt x="126" y="44"/>
                  </a:lnTo>
                  <a:lnTo>
                    <a:pt x="130" y="64"/>
                  </a:lnTo>
                  <a:lnTo>
                    <a:pt x="126" y="85"/>
                  </a:lnTo>
                  <a:lnTo>
                    <a:pt x="116" y="102"/>
                  </a:lnTo>
                  <a:lnTo>
                    <a:pt x="103" y="115"/>
                  </a:lnTo>
                  <a:lnTo>
                    <a:pt x="86" y="125"/>
                  </a:lnTo>
                  <a:lnTo>
                    <a:pt x="65" y="128"/>
                  </a:lnTo>
                  <a:lnTo>
                    <a:pt x="44" y="125"/>
                  </a:lnTo>
                  <a:lnTo>
                    <a:pt x="26" y="115"/>
                  </a:lnTo>
                  <a:lnTo>
                    <a:pt x="13" y="102"/>
                  </a:lnTo>
                  <a:lnTo>
                    <a:pt x="3" y="85"/>
                  </a:lnTo>
                  <a:lnTo>
                    <a:pt x="0" y="64"/>
                  </a:lnTo>
                  <a:lnTo>
                    <a:pt x="3" y="44"/>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4" name="Freeform 23">
              <a:extLst>
                <a:ext uri="{FF2B5EF4-FFF2-40B4-BE49-F238E27FC236}">
                  <a16:creationId xmlns:a16="http://schemas.microsoft.com/office/drawing/2014/main" id="{400CF8AF-8461-4C90-BE96-83EDE4387C71}"/>
                </a:ext>
              </a:extLst>
            </p:cNvPr>
            <p:cNvSpPr/>
            <p:nvPr/>
          </p:nvSpPr>
          <p:spPr bwMode="auto">
            <a:xfrm>
              <a:off x="5165" y="2206"/>
              <a:ext cx="13" cy="13"/>
            </a:xfrm>
            <a:custGeom>
              <a:avLst/>
              <a:gdLst>
                <a:gd name="T0" fmla="*/ 65 w 130"/>
                <a:gd name="T1" fmla="*/ 0 h 128"/>
                <a:gd name="T2" fmla="*/ 86 w 130"/>
                <a:gd name="T3" fmla="*/ 3 h 128"/>
                <a:gd name="T4" fmla="*/ 103 w 130"/>
                <a:gd name="T5" fmla="*/ 13 h 128"/>
                <a:gd name="T6" fmla="*/ 117 w 130"/>
                <a:gd name="T7" fmla="*/ 26 h 128"/>
                <a:gd name="T8" fmla="*/ 127 w 130"/>
                <a:gd name="T9" fmla="*/ 43 h 128"/>
                <a:gd name="T10" fmla="*/ 130 w 130"/>
                <a:gd name="T11" fmla="*/ 64 h 128"/>
                <a:gd name="T12" fmla="*/ 127 w 130"/>
                <a:gd name="T13" fmla="*/ 85 h 128"/>
                <a:gd name="T14" fmla="*/ 117 w 130"/>
                <a:gd name="T15" fmla="*/ 102 h 128"/>
                <a:gd name="T16" fmla="*/ 103 w 130"/>
                <a:gd name="T17" fmla="*/ 115 h 128"/>
                <a:gd name="T18" fmla="*/ 86 w 130"/>
                <a:gd name="T19" fmla="*/ 125 h 128"/>
                <a:gd name="T20" fmla="*/ 65 w 130"/>
                <a:gd name="T21" fmla="*/ 128 h 128"/>
                <a:gd name="T22" fmla="*/ 45 w 130"/>
                <a:gd name="T23" fmla="*/ 125 h 128"/>
                <a:gd name="T24" fmla="*/ 27 w 130"/>
                <a:gd name="T25" fmla="*/ 115 h 128"/>
                <a:gd name="T26" fmla="*/ 14 w 130"/>
                <a:gd name="T27" fmla="*/ 102 h 128"/>
                <a:gd name="T28" fmla="*/ 4 w 130"/>
                <a:gd name="T29" fmla="*/ 85 h 128"/>
                <a:gd name="T30" fmla="*/ 0 w 130"/>
                <a:gd name="T31" fmla="*/ 64 h 128"/>
                <a:gd name="T32" fmla="*/ 4 w 130"/>
                <a:gd name="T33" fmla="*/ 43 h 128"/>
                <a:gd name="T34" fmla="*/ 14 w 130"/>
                <a:gd name="T35" fmla="*/ 26 h 128"/>
                <a:gd name="T36" fmla="*/ 27 w 130"/>
                <a:gd name="T37" fmla="*/ 13 h 128"/>
                <a:gd name="T38" fmla="*/ 45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7" y="26"/>
                  </a:lnTo>
                  <a:lnTo>
                    <a:pt x="127" y="43"/>
                  </a:lnTo>
                  <a:lnTo>
                    <a:pt x="130" y="64"/>
                  </a:lnTo>
                  <a:lnTo>
                    <a:pt x="127" y="85"/>
                  </a:lnTo>
                  <a:lnTo>
                    <a:pt x="117" y="102"/>
                  </a:lnTo>
                  <a:lnTo>
                    <a:pt x="103" y="115"/>
                  </a:lnTo>
                  <a:lnTo>
                    <a:pt x="86" y="125"/>
                  </a:lnTo>
                  <a:lnTo>
                    <a:pt x="65" y="128"/>
                  </a:lnTo>
                  <a:lnTo>
                    <a:pt x="45" y="125"/>
                  </a:lnTo>
                  <a:lnTo>
                    <a:pt x="27" y="115"/>
                  </a:lnTo>
                  <a:lnTo>
                    <a:pt x="14" y="102"/>
                  </a:lnTo>
                  <a:lnTo>
                    <a:pt x="4" y="85"/>
                  </a:lnTo>
                  <a:lnTo>
                    <a:pt x="0" y="64"/>
                  </a:lnTo>
                  <a:lnTo>
                    <a:pt x="4" y="43"/>
                  </a:lnTo>
                  <a:lnTo>
                    <a:pt x="14" y="26"/>
                  </a:lnTo>
                  <a:lnTo>
                    <a:pt x="27" y="13"/>
                  </a:lnTo>
                  <a:lnTo>
                    <a:pt x="45"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5" name="Freeform 24">
              <a:extLst>
                <a:ext uri="{FF2B5EF4-FFF2-40B4-BE49-F238E27FC236}">
                  <a16:creationId xmlns:a16="http://schemas.microsoft.com/office/drawing/2014/main" id="{C313C1E2-576C-48A3-BD30-EEC95B2EAF47}"/>
                </a:ext>
              </a:extLst>
            </p:cNvPr>
            <p:cNvSpPr/>
            <p:nvPr/>
          </p:nvSpPr>
          <p:spPr bwMode="auto">
            <a:xfrm>
              <a:off x="5140" y="2206"/>
              <a:ext cx="13" cy="13"/>
            </a:xfrm>
            <a:custGeom>
              <a:avLst/>
              <a:gdLst>
                <a:gd name="T0" fmla="*/ 63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3 w 128"/>
                <a:gd name="T21" fmla="*/ 128 h 128"/>
                <a:gd name="T22" fmla="*/ 43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3 w 128"/>
                <a:gd name="T39" fmla="*/ 3 h 128"/>
                <a:gd name="T40" fmla="*/ 63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3" y="0"/>
                  </a:moveTo>
                  <a:lnTo>
                    <a:pt x="84" y="3"/>
                  </a:lnTo>
                  <a:lnTo>
                    <a:pt x="102" y="13"/>
                  </a:lnTo>
                  <a:lnTo>
                    <a:pt x="116" y="26"/>
                  </a:lnTo>
                  <a:lnTo>
                    <a:pt x="125" y="43"/>
                  </a:lnTo>
                  <a:lnTo>
                    <a:pt x="128" y="64"/>
                  </a:lnTo>
                  <a:lnTo>
                    <a:pt x="125" y="85"/>
                  </a:lnTo>
                  <a:lnTo>
                    <a:pt x="116" y="102"/>
                  </a:lnTo>
                  <a:lnTo>
                    <a:pt x="102" y="115"/>
                  </a:lnTo>
                  <a:lnTo>
                    <a:pt x="84" y="125"/>
                  </a:lnTo>
                  <a:lnTo>
                    <a:pt x="63" y="128"/>
                  </a:lnTo>
                  <a:lnTo>
                    <a:pt x="43" y="125"/>
                  </a:lnTo>
                  <a:lnTo>
                    <a:pt x="26" y="115"/>
                  </a:lnTo>
                  <a:lnTo>
                    <a:pt x="12" y="102"/>
                  </a:lnTo>
                  <a:lnTo>
                    <a:pt x="3" y="85"/>
                  </a:lnTo>
                  <a:lnTo>
                    <a:pt x="0" y="64"/>
                  </a:lnTo>
                  <a:lnTo>
                    <a:pt x="3" y="43"/>
                  </a:lnTo>
                  <a:lnTo>
                    <a:pt x="12" y="26"/>
                  </a:lnTo>
                  <a:lnTo>
                    <a:pt x="26" y="13"/>
                  </a:lnTo>
                  <a:lnTo>
                    <a:pt x="43"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6" name="Freeform 25">
              <a:extLst>
                <a:ext uri="{FF2B5EF4-FFF2-40B4-BE49-F238E27FC236}">
                  <a16:creationId xmlns:a16="http://schemas.microsoft.com/office/drawing/2014/main" id="{0287237A-E00D-4C57-AAEF-BB0B08F0E241}"/>
                </a:ext>
              </a:extLst>
            </p:cNvPr>
            <p:cNvSpPr/>
            <p:nvPr/>
          </p:nvSpPr>
          <p:spPr bwMode="auto">
            <a:xfrm>
              <a:off x="5127" y="2187"/>
              <a:ext cx="13" cy="13"/>
            </a:xfrm>
            <a:custGeom>
              <a:avLst/>
              <a:gdLst>
                <a:gd name="T0" fmla="*/ 65 w 130"/>
                <a:gd name="T1" fmla="*/ 0 h 128"/>
                <a:gd name="T2" fmla="*/ 86 w 130"/>
                <a:gd name="T3" fmla="*/ 3 h 128"/>
                <a:gd name="T4" fmla="*/ 103 w 130"/>
                <a:gd name="T5" fmla="*/ 13 h 128"/>
                <a:gd name="T6" fmla="*/ 116 w 130"/>
                <a:gd name="T7" fmla="*/ 26 h 128"/>
                <a:gd name="T8" fmla="*/ 126 w 130"/>
                <a:gd name="T9" fmla="*/ 43 h 128"/>
                <a:gd name="T10" fmla="*/ 130 w 130"/>
                <a:gd name="T11" fmla="*/ 64 h 128"/>
                <a:gd name="T12" fmla="*/ 126 w 130"/>
                <a:gd name="T13" fmla="*/ 85 h 128"/>
                <a:gd name="T14" fmla="*/ 116 w 130"/>
                <a:gd name="T15" fmla="*/ 102 h 128"/>
                <a:gd name="T16" fmla="*/ 103 w 130"/>
                <a:gd name="T17" fmla="*/ 115 h 128"/>
                <a:gd name="T18" fmla="*/ 86 w 130"/>
                <a:gd name="T19" fmla="*/ 125 h 128"/>
                <a:gd name="T20" fmla="*/ 65 w 130"/>
                <a:gd name="T21" fmla="*/ 128 h 128"/>
                <a:gd name="T22" fmla="*/ 44 w 130"/>
                <a:gd name="T23" fmla="*/ 125 h 128"/>
                <a:gd name="T24" fmla="*/ 26 w 130"/>
                <a:gd name="T25" fmla="*/ 115 h 128"/>
                <a:gd name="T26" fmla="*/ 13 w 130"/>
                <a:gd name="T27" fmla="*/ 102 h 128"/>
                <a:gd name="T28" fmla="*/ 3 w 130"/>
                <a:gd name="T29" fmla="*/ 85 h 128"/>
                <a:gd name="T30" fmla="*/ 0 w 130"/>
                <a:gd name="T31" fmla="*/ 64 h 128"/>
                <a:gd name="T32" fmla="*/ 3 w 130"/>
                <a:gd name="T33" fmla="*/ 43 h 128"/>
                <a:gd name="T34" fmla="*/ 13 w 130"/>
                <a:gd name="T35" fmla="*/ 26 h 128"/>
                <a:gd name="T36" fmla="*/ 26 w 130"/>
                <a:gd name="T37" fmla="*/ 13 h 128"/>
                <a:gd name="T38" fmla="*/ 44 w 130"/>
                <a:gd name="T39" fmla="*/ 3 h 128"/>
                <a:gd name="T40" fmla="*/ 65 w 130"/>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28">
                  <a:moveTo>
                    <a:pt x="65" y="0"/>
                  </a:moveTo>
                  <a:lnTo>
                    <a:pt x="86" y="3"/>
                  </a:lnTo>
                  <a:lnTo>
                    <a:pt x="103" y="13"/>
                  </a:lnTo>
                  <a:lnTo>
                    <a:pt x="116" y="26"/>
                  </a:lnTo>
                  <a:lnTo>
                    <a:pt x="126" y="43"/>
                  </a:lnTo>
                  <a:lnTo>
                    <a:pt x="130" y="64"/>
                  </a:lnTo>
                  <a:lnTo>
                    <a:pt x="126" y="85"/>
                  </a:lnTo>
                  <a:lnTo>
                    <a:pt x="116" y="102"/>
                  </a:lnTo>
                  <a:lnTo>
                    <a:pt x="103" y="115"/>
                  </a:lnTo>
                  <a:lnTo>
                    <a:pt x="86" y="125"/>
                  </a:lnTo>
                  <a:lnTo>
                    <a:pt x="65" y="128"/>
                  </a:lnTo>
                  <a:lnTo>
                    <a:pt x="44" y="125"/>
                  </a:lnTo>
                  <a:lnTo>
                    <a:pt x="26" y="115"/>
                  </a:lnTo>
                  <a:lnTo>
                    <a:pt x="13" y="102"/>
                  </a:lnTo>
                  <a:lnTo>
                    <a:pt x="3" y="85"/>
                  </a:lnTo>
                  <a:lnTo>
                    <a:pt x="0" y="64"/>
                  </a:lnTo>
                  <a:lnTo>
                    <a:pt x="3" y="43"/>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7" name="Freeform 26">
              <a:extLst>
                <a:ext uri="{FF2B5EF4-FFF2-40B4-BE49-F238E27FC236}">
                  <a16:creationId xmlns:a16="http://schemas.microsoft.com/office/drawing/2014/main" id="{AEF45E8B-C2F2-4BED-B8A6-B1F8806A29CE}"/>
                </a:ext>
              </a:extLst>
            </p:cNvPr>
            <p:cNvSpPr/>
            <p:nvPr/>
          </p:nvSpPr>
          <p:spPr bwMode="auto">
            <a:xfrm>
              <a:off x="5114" y="2168"/>
              <a:ext cx="13" cy="12"/>
            </a:xfrm>
            <a:custGeom>
              <a:avLst/>
              <a:gdLst>
                <a:gd name="T0" fmla="*/ 64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4 h 128"/>
                <a:gd name="T14" fmla="*/ 116 w 128"/>
                <a:gd name="T15" fmla="*/ 102 h 128"/>
                <a:gd name="T16" fmla="*/ 102 w 128"/>
                <a:gd name="T17" fmla="*/ 115 h 128"/>
                <a:gd name="T18" fmla="*/ 84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4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3"/>
                  </a:lnTo>
                  <a:lnTo>
                    <a:pt x="102" y="13"/>
                  </a:lnTo>
                  <a:lnTo>
                    <a:pt x="116" y="26"/>
                  </a:lnTo>
                  <a:lnTo>
                    <a:pt x="125" y="43"/>
                  </a:lnTo>
                  <a:lnTo>
                    <a:pt x="128" y="64"/>
                  </a:lnTo>
                  <a:lnTo>
                    <a:pt x="125" y="84"/>
                  </a:lnTo>
                  <a:lnTo>
                    <a:pt x="116" y="102"/>
                  </a:lnTo>
                  <a:lnTo>
                    <a:pt x="102" y="115"/>
                  </a:lnTo>
                  <a:lnTo>
                    <a:pt x="84" y="125"/>
                  </a:lnTo>
                  <a:lnTo>
                    <a:pt x="64" y="128"/>
                  </a:lnTo>
                  <a:lnTo>
                    <a:pt x="44" y="125"/>
                  </a:lnTo>
                  <a:lnTo>
                    <a:pt x="26" y="115"/>
                  </a:lnTo>
                  <a:lnTo>
                    <a:pt x="12" y="102"/>
                  </a:lnTo>
                  <a:lnTo>
                    <a:pt x="3" y="84"/>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8" name="Freeform 27">
              <a:extLst>
                <a:ext uri="{FF2B5EF4-FFF2-40B4-BE49-F238E27FC236}">
                  <a16:creationId xmlns:a16="http://schemas.microsoft.com/office/drawing/2014/main" id="{CF2531AD-6680-485B-A668-9A8875B8F21B}"/>
                </a:ext>
              </a:extLst>
            </p:cNvPr>
            <p:cNvSpPr/>
            <p:nvPr/>
          </p:nvSpPr>
          <p:spPr bwMode="auto">
            <a:xfrm>
              <a:off x="5101" y="2187"/>
              <a:ext cx="13" cy="13"/>
            </a:xfrm>
            <a:custGeom>
              <a:avLst/>
              <a:gdLst>
                <a:gd name="T0" fmla="*/ 64 w 129"/>
                <a:gd name="T1" fmla="*/ 0 h 128"/>
                <a:gd name="T2" fmla="*/ 85 w 129"/>
                <a:gd name="T3" fmla="*/ 3 h 128"/>
                <a:gd name="T4" fmla="*/ 102 w 129"/>
                <a:gd name="T5" fmla="*/ 13 h 128"/>
                <a:gd name="T6" fmla="*/ 117 w 129"/>
                <a:gd name="T7" fmla="*/ 26 h 128"/>
                <a:gd name="T8" fmla="*/ 125 w 129"/>
                <a:gd name="T9" fmla="*/ 43 h 128"/>
                <a:gd name="T10" fmla="*/ 129 w 129"/>
                <a:gd name="T11" fmla="*/ 64 h 128"/>
                <a:gd name="T12" fmla="*/ 125 w 129"/>
                <a:gd name="T13" fmla="*/ 85 h 128"/>
                <a:gd name="T14" fmla="*/ 117 w 129"/>
                <a:gd name="T15" fmla="*/ 102 h 128"/>
                <a:gd name="T16" fmla="*/ 102 w 129"/>
                <a:gd name="T17" fmla="*/ 115 h 128"/>
                <a:gd name="T18" fmla="*/ 85 w 129"/>
                <a:gd name="T19" fmla="*/ 125 h 128"/>
                <a:gd name="T20" fmla="*/ 64 w 129"/>
                <a:gd name="T21" fmla="*/ 128 h 128"/>
                <a:gd name="T22" fmla="*/ 44 w 129"/>
                <a:gd name="T23" fmla="*/ 125 h 128"/>
                <a:gd name="T24" fmla="*/ 27 w 129"/>
                <a:gd name="T25" fmla="*/ 115 h 128"/>
                <a:gd name="T26" fmla="*/ 12 w 129"/>
                <a:gd name="T27" fmla="*/ 102 h 128"/>
                <a:gd name="T28" fmla="*/ 4 w 129"/>
                <a:gd name="T29" fmla="*/ 85 h 128"/>
                <a:gd name="T30" fmla="*/ 0 w 129"/>
                <a:gd name="T31" fmla="*/ 64 h 128"/>
                <a:gd name="T32" fmla="*/ 4 w 129"/>
                <a:gd name="T33" fmla="*/ 43 h 128"/>
                <a:gd name="T34" fmla="*/ 12 w 129"/>
                <a:gd name="T35" fmla="*/ 26 h 128"/>
                <a:gd name="T36" fmla="*/ 27 w 129"/>
                <a:gd name="T37" fmla="*/ 13 h 128"/>
                <a:gd name="T38" fmla="*/ 44 w 129"/>
                <a:gd name="T39" fmla="*/ 3 h 128"/>
                <a:gd name="T40" fmla="*/ 64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4" y="0"/>
                  </a:moveTo>
                  <a:lnTo>
                    <a:pt x="85" y="3"/>
                  </a:lnTo>
                  <a:lnTo>
                    <a:pt x="102" y="13"/>
                  </a:lnTo>
                  <a:lnTo>
                    <a:pt x="117" y="26"/>
                  </a:lnTo>
                  <a:lnTo>
                    <a:pt x="125" y="43"/>
                  </a:lnTo>
                  <a:lnTo>
                    <a:pt x="129" y="64"/>
                  </a:lnTo>
                  <a:lnTo>
                    <a:pt x="125" y="85"/>
                  </a:lnTo>
                  <a:lnTo>
                    <a:pt x="117" y="102"/>
                  </a:lnTo>
                  <a:lnTo>
                    <a:pt x="102" y="115"/>
                  </a:lnTo>
                  <a:lnTo>
                    <a:pt x="85" y="125"/>
                  </a:lnTo>
                  <a:lnTo>
                    <a:pt x="64" y="128"/>
                  </a:lnTo>
                  <a:lnTo>
                    <a:pt x="44" y="125"/>
                  </a:lnTo>
                  <a:lnTo>
                    <a:pt x="27" y="115"/>
                  </a:lnTo>
                  <a:lnTo>
                    <a:pt x="12" y="102"/>
                  </a:lnTo>
                  <a:lnTo>
                    <a:pt x="4" y="85"/>
                  </a:lnTo>
                  <a:lnTo>
                    <a:pt x="0" y="64"/>
                  </a:lnTo>
                  <a:lnTo>
                    <a:pt x="4" y="43"/>
                  </a:lnTo>
                  <a:lnTo>
                    <a:pt x="12" y="26"/>
                  </a:lnTo>
                  <a:lnTo>
                    <a:pt x="27"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59" name="Freeform 28">
              <a:extLst>
                <a:ext uri="{FF2B5EF4-FFF2-40B4-BE49-F238E27FC236}">
                  <a16:creationId xmlns:a16="http://schemas.microsoft.com/office/drawing/2014/main" id="{EC11E913-9D4C-4688-884F-1CB9D902DFFB}"/>
                </a:ext>
              </a:extLst>
            </p:cNvPr>
            <p:cNvSpPr/>
            <p:nvPr/>
          </p:nvSpPr>
          <p:spPr bwMode="auto">
            <a:xfrm>
              <a:off x="5114" y="2206"/>
              <a:ext cx="13" cy="13"/>
            </a:xfrm>
            <a:custGeom>
              <a:avLst/>
              <a:gdLst>
                <a:gd name="T0" fmla="*/ 64 w 128"/>
                <a:gd name="T1" fmla="*/ 0 h 128"/>
                <a:gd name="T2" fmla="*/ 84 w 128"/>
                <a:gd name="T3" fmla="*/ 3 h 128"/>
                <a:gd name="T4" fmla="*/ 102 w 128"/>
                <a:gd name="T5" fmla="*/ 13 h 128"/>
                <a:gd name="T6" fmla="*/ 116 w 128"/>
                <a:gd name="T7" fmla="*/ 26 h 128"/>
                <a:gd name="T8" fmla="*/ 125 w 128"/>
                <a:gd name="T9" fmla="*/ 43 h 128"/>
                <a:gd name="T10" fmla="*/ 128 w 128"/>
                <a:gd name="T11" fmla="*/ 64 h 128"/>
                <a:gd name="T12" fmla="*/ 125 w 128"/>
                <a:gd name="T13" fmla="*/ 85 h 128"/>
                <a:gd name="T14" fmla="*/ 116 w 128"/>
                <a:gd name="T15" fmla="*/ 102 h 128"/>
                <a:gd name="T16" fmla="*/ 102 w 128"/>
                <a:gd name="T17" fmla="*/ 115 h 128"/>
                <a:gd name="T18" fmla="*/ 84 w 128"/>
                <a:gd name="T19" fmla="*/ 125 h 128"/>
                <a:gd name="T20" fmla="*/ 64 w 128"/>
                <a:gd name="T21" fmla="*/ 128 h 128"/>
                <a:gd name="T22" fmla="*/ 44 w 128"/>
                <a:gd name="T23" fmla="*/ 125 h 128"/>
                <a:gd name="T24" fmla="*/ 26 w 128"/>
                <a:gd name="T25" fmla="*/ 115 h 128"/>
                <a:gd name="T26" fmla="*/ 12 w 128"/>
                <a:gd name="T27" fmla="*/ 102 h 128"/>
                <a:gd name="T28" fmla="*/ 3 w 128"/>
                <a:gd name="T29" fmla="*/ 85 h 128"/>
                <a:gd name="T30" fmla="*/ 0 w 128"/>
                <a:gd name="T31" fmla="*/ 64 h 128"/>
                <a:gd name="T32" fmla="*/ 3 w 128"/>
                <a:gd name="T33" fmla="*/ 43 h 128"/>
                <a:gd name="T34" fmla="*/ 12 w 128"/>
                <a:gd name="T35" fmla="*/ 26 h 128"/>
                <a:gd name="T36" fmla="*/ 26 w 128"/>
                <a:gd name="T37" fmla="*/ 13 h 128"/>
                <a:gd name="T38" fmla="*/ 44 w 128"/>
                <a:gd name="T39" fmla="*/ 3 h 128"/>
                <a:gd name="T40" fmla="*/ 64 w 128"/>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lnTo>
                    <a:pt x="84" y="3"/>
                  </a:lnTo>
                  <a:lnTo>
                    <a:pt x="102" y="13"/>
                  </a:lnTo>
                  <a:lnTo>
                    <a:pt x="116" y="26"/>
                  </a:lnTo>
                  <a:lnTo>
                    <a:pt x="125" y="43"/>
                  </a:lnTo>
                  <a:lnTo>
                    <a:pt x="128" y="64"/>
                  </a:lnTo>
                  <a:lnTo>
                    <a:pt x="125" y="85"/>
                  </a:lnTo>
                  <a:lnTo>
                    <a:pt x="116" y="102"/>
                  </a:lnTo>
                  <a:lnTo>
                    <a:pt x="102" y="115"/>
                  </a:lnTo>
                  <a:lnTo>
                    <a:pt x="84" y="125"/>
                  </a:lnTo>
                  <a:lnTo>
                    <a:pt x="64" y="128"/>
                  </a:lnTo>
                  <a:lnTo>
                    <a:pt x="44" y="125"/>
                  </a:lnTo>
                  <a:lnTo>
                    <a:pt x="26" y="115"/>
                  </a:lnTo>
                  <a:lnTo>
                    <a:pt x="12" y="102"/>
                  </a:lnTo>
                  <a:lnTo>
                    <a:pt x="3" y="85"/>
                  </a:lnTo>
                  <a:lnTo>
                    <a:pt x="0" y="64"/>
                  </a:lnTo>
                  <a:lnTo>
                    <a:pt x="3" y="43"/>
                  </a:lnTo>
                  <a:lnTo>
                    <a:pt x="12" y="26"/>
                  </a:lnTo>
                  <a:lnTo>
                    <a:pt x="26" y="13"/>
                  </a:lnTo>
                  <a:lnTo>
                    <a:pt x="44" y="3"/>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0" name="Freeform 29">
              <a:extLst>
                <a:ext uri="{FF2B5EF4-FFF2-40B4-BE49-F238E27FC236}">
                  <a16:creationId xmlns:a16="http://schemas.microsoft.com/office/drawing/2014/main" id="{D163FF16-42C1-419D-8E3F-536C0B4D6E62}"/>
                </a:ext>
              </a:extLst>
            </p:cNvPr>
            <p:cNvSpPr/>
            <p:nvPr/>
          </p:nvSpPr>
          <p:spPr bwMode="auto">
            <a:xfrm>
              <a:off x="5088" y="2206"/>
              <a:ext cx="13" cy="13"/>
            </a:xfrm>
            <a:custGeom>
              <a:avLst/>
              <a:gdLst>
                <a:gd name="T0" fmla="*/ 65 w 129"/>
                <a:gd name="T1" fmla="*/ 0 h 128"/>
                <a:gd name="T2" fmla="*/ 84 w 129"/>
                <a:gd name="T3" fmla="*/ 3 h 128"/>
                <a:gd name="T4" fmla="*/ 103 w 129"/>
                <a:gd name="T5" fmla="*/ 13 h 128"/>
                <a:gd name="T6" fmla="*/ 116 w 129"/>
                <a:gd name="T7" fmla="*/ 26 h 128"/>
                <a:gd name="T8" fmla="*/ 126 w 129"/>
                <a:gd name="T9" fmla="*/ 43 h 128"/>
                <a:gd name="T10" fmla="*/ 129 w 129"/>
                <a:gd name="T11" fmla="*/ 64 h 128"/>
                <a:gd name="T12" fmla="*/ 126 w 129"/>
                <a:gd name="T13" fmla="*/ 85 h 128"/>
                <a:gd name="T14" fmla="*/ 116 w 129"/>
                <a:gd name="T15" fmla="*/ 102 h 128"/>
                <a:gd name="T16" fmla="*/ 103 w 129"/>
                <a:gd name="T17" fmla="*/ 115 h 128"/>
                <a:gd name="T18" fmla="*/ 84 w 129"/>
                <a:gd name="T19" fmla="*/ 125 h 128"/>
                <a:gd name="T20" fmla="*/ 65 w 129"/>
                <a:gd name="T21" fmla="*/ 128 h 128"/>
                <a:gd name="T22" fmla="*/ 44 w 129"/>
                <a:gd name="T23" fmla="*/ 125 h 128"/>
                <a:gd name="T24" fmla="*/ 26 w 129"/>
                <a:gd name="T25" fmla="*/ 115 h 128"/>
                <a:gd name="T26" fmla="*/ 13 w 129"/>
                <a:gd name="T27" fmla="*/ 102 h 128"/>
                <a:gd name="T28" fmla="*/ 3 w 129"/>
                <a:gd name="T29" fmla="*/ 85 h 128"/>
                <a:gd name="T30" fmla="*/ 0 w 129"/>
                <a:gd name="T31" fmla="*/ 64 h 128"/>
                <a:gd name="T32" fmla="*/ 3 w 129"/>
                <a:gd name="T33" fmla="*/ 43 h 128"/>
                <a:gd name="T34" fmla="*/ 13 w 129"/>
                <a:gd name="T35" fmla="*/ 26 h 128"/>
                <a:gd name="T36" fmla="*/ 26 w 129"/>
                <a:gd name="T37" fmla="*/ 13 h 128"/>
                <a:gd name="T38" fmla="*/ 44 w 129"/>
                <a:gd name="T39" fmla="*/ 3 h 128"/>
                <a:gd name="T40" fmla="*/ 65 w 129"/>
                <a:gd name="T4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8">
                  <a:moveTo>
                    <a:pt x="65" y="0"/>
                  </a:moveTo>
                  <a:lnTo>
                    <a:pt x="84" y="3"/>
                  </a:lnTo>
                  <a:lnTo>
                    <a:pt x="103" y="13"/>
                  </a:lnTo>
                  <a:lnTo>
                    <a:pt x="116" y="26"/>
                  </a:lnTo>
                  <a:lnTo>
                    <a:pt x="126" y="43"/>
                  </a:lnTo>
                  <a:lnTo>
                    <a:pt x="129" y="64"/>
                  </a:lnTo>
                  <a:lnTo>
                    <a:pt x="126" y="85"/>
                  </a:lnTo>
                  <a:lnTo>
                    <a:pt x="116" y="102"/>
                  </a:lnTo>
                  <a:lnTo>
                    <a:pt x="103" y="115"/>
                  </a:lnTo>
                  <a:lnTo>
                    <a:pt x="84" y="125"/>
                  </a:lnTo>
                  <a:lnTo>
                    <a:pt x="65" y="128"/>
                  </a:lnTo>
                  <a:lnTo>
                    <a:pt x="44" y="125"/>
                  </a:lnTo>
                  <a:lnTo>
                    <a:pt x="26" y="115"/>
                  </a:lnTo>
                  <a:lnTo>
                    <a:pt x="13" y="102"/>
                  </a:lnTo>
                  <a:lnTo>
                    <a:pt x="3" y="85"/>
                  </a:lnTo>
                  <a:lnTo>
                    <a:pt x="0" y="64"/>
                  </a:lnTo>
                  <a:lnTo>
                    <a:pt x="3" y="43"/>
                  </a:lnTo>
                  <a:lnTo>
                    <a:pt x="13" y="26"/>
                  </a:lnTo>
                  <a:lnTo>
                    <a:pt x="26" y="13"/>
                  </a:lnTo>
                  <a:lnTo>
                    <a:pt x="44" y="3"/>
                  </a:lnTo>
                  <a:lnTo>
                    <a:pt x="65"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1" name="Freeform 30">
              <a:extLst>
                <a:ext uri="{FF2B5EF4-FFF2-40B4-BE49-F238E27FC236}">
                  <a16:creationId xmlns:a16="http://schemas.microsoft.com/office/drawing/2014/main" id="{C10CA1C0-8A1A-479F-B80D-70FE63BF2F03}"/>
                </a:ext>
              </a:extLst>
            </p:cNvPr>
            <p:cNvSpPr>
              <a:spLocks noEditPoints="1"/>
            </p:cNvSpPr>
            <p:nvPr/>
          </p:nvSpPr>
          <p:spPr bwMode="auto">
            <a:xfrm>
              <a:off x="4908" y="1892"/>
              <a:ext cx="354" cy="346"/>
            </a:xfrm>
            <a:custGeom>
              <a:avLst/>
              <a:gdLst>
                <a:gd name="T0" fmla="*/ 2385 w 3540"/>
                <a:gd name="T1" fmla="*/ 2079 h 3456"/>
                <a:gd name="T2" fmla="*/ 2251 w 3540"/>
                <a:gd name="T3" fmla="*/ 2177 h 3456"/>
                <a:gd name="T4" fmla="*/ 2314 w 3540"/>
                <a:gd name="T5" fmla="*/ 2219 h 3456"/>
                <a:gd name="T6" fmla="*/ 2253 w 3540"/>
                <a:gd name="T7" fmla="*/ 2304 h 3456"/>
                <a:gd name="T8" fmla="*/ 2165 w 3540"/>
                <a:gd name="T9" fmla="*/ 2285 h 3456"/>
                <a:gd name="T10" fmla="*/ 2144 w 3540"/>
                <a:gd name="T11" fmla="*/ 2371 h 3456"/>
                <a:gd name="T12" fmla="*/ 2176 w 3540"/>
                <a:gd name="T13" fmla="*/ 2470 h 3456"/>
                <a:gd name="T14" fmla="*/ 2079 w 3540"/>
                <a:gd name="T15" fmla="*/ 2478 h 3456"/>
                <a:gd name="T16" fmla="*/ 2036 w 3540"/>
                <a:gd name="T17" fmla="*/ 2575 h 3456"/>
                <a:gd name="T18" fmla="*/ 2033 w 3540"/>
                <a:gd name="T19" fmla="*/ 2675 h 3456"/>
                <a:gd name="T20" fmla="*/ 1943 w 3540"/>
                <a:gd name="T21" fmla="*/ 2660 h 3456"/>
                <a:gd name="T22" fmla="*/ 1931 w 3540"/>
                <a:gd name="T23" fmla="*/ 2816 h 3456"/>
                <a:gd name="T24" fmla="*/ 1851 w 3540"/>
                <a:gd name="T25" fmla="*/ 2878 h 3456"/>
                <a:gd name="T26" fmla="*/ 1793 w 3540"/>
                <a:gd name="T27" fmla="*/ 2977 h 3456"/>
                <a:gd name="T28" fmla="*/ 1758 w 3540"/>
                <a:gd name="T29" fmla="*/ 3069 h 3456"/>
                <a:gd name="T30" fmla="*/ 1695 w 3540"/>
                <a:gd name="T31" fmla="*/ 3069 h 3456"/>
                <a:gd name="T32" fmla="*/ 1651 w 3540"/>
                <a:gd name="T33" fmla="*/ 3143 h 3456"/>
                <a:gd name="T34" fmla="*/ 1673 w 3540"/>
                <a:gd name="T35" fmla="*/ 3200 h 3456"/>
                <a:gd name="T36" fmla="*/ 1654 w 3540"/>
                <a:gd name="T37" fmla="*/ 3271 h 3456"/>
                <a:gd name="T38" fmla="*/ 1824 w 3540"/>
                <a:gd name="T39" fmla="*/ 3327 h 3456"/>
                <a:gd name="T40" fmla="*/ 3233 w 3540"/>
                <a:gd name="T41" fmla="*/ 3305 h 3456"/>
                <a:gd name="T42" fmla="*/ 3349 w 3540"/>
                <a:gd name="T43" fmla="*/ 3215 h 3456"/>
                <a:gd name="T44" fmla="*/ 3411 w 3540"/>
                <a:gd name="T45" fmla="*/ 3137 h 3456"/>
                <a:gd name="T46" fmla="*/ 3333 w 3540"/>
                <a:gd name="T47" fmla="*/ 2969 h 3456"/>
                <a:gd name="T48" fmla="*/ 3335 w 3540"/>
                <a:gd name="T49" fmla="*/ 3046 h 3456"/>
                <a:gd name="T50" fmla="*/ 3231 w 3540"/>
                <a:gd name="T51" fmla="*/ 3046 h 3456"/>
                <a:gd name="T52" fmla="*/ 3262 w 3540"/>
                <a:gd name="T53" fmla="*/ 2947 h 3456"/>
                <a:gd name="T54" fmla="*/ 3274 w 3540"/>
                <a:gd name="T55" fmla="*/ 2890 h 3456"/>
                <a:gd name="T56" fmla="*/ 3215 w 3540"/>
                <a:gd name="T57" fmla="*/ 2836 h 3456"/>
                <a:gd name="T58" fmla="*/ 3116 w 3540"/>
                <a:gd name="T59" fmla="*/ 2867 h 3456"/>
                <a:gd name="T60" fmla="*/ 3116 w 3540"/>
                <a:gd name="T61" fmla="*/ 2765 h 3456"/>
                <a:gd name="T62" fmla="*/ 3137 w 3540"/>
                <a:gd name="T63" fmla="*/ 2677 h 3456"/>
                <a:gd name="T64" fmla="*/ 2940 w 3540"/>
                <a:gd name="T65" fmla="*/ 2362 h 3456"/>
                <a:gd name="T66" fmla="*/ 2769 w 3540"/>
                <a:gd name="T67" fmla="*/ 2149 h 3456"/>
                <a:gd name="T68" fmla="*/ 2521 w 3540"/>
                <a:gd name="T69" fmla="*/ 2048 h 3456"/>
                <a:gd name="T70" fmla="*/ 1522 w 3540"/>
                <a:gd name="T71" fmla="*/ 3123 h 3456"/>
                <a:gd name="T72" fmla="*/ 1564 w 3540"/>
                <a:gd name="T73" fmla="*/ 3035 h 3456"/>
                <a:gd name="T74" fmla="*/ 1667 w 3540"/>
                <a:gd name="T75" fmla="*/ 2879 h 3456"/>
                <a:gd name="T76" fmla="*/ 1887 w 3540"/>
                <a:gd name="T77" fmla="*/ 2500 h 3456"/>
                <a:gd name="T78" fmla="*/ 2065 w 3540"/>
                <a:gd name="T79" fmla="*/ 2203 h 3456"/>
                <a:gd name="T80" fmla="*/ 2194 w 3540"/>
                <a:gd name="T81" fmla="*/ 2053 h 3456"/>
                <a:gd name="T82" fmla="*/ 2342 w 3540"/>
                <a:gd name="T83" fmla="*/ 1957 h 3456"/>
                <a:gd name="T84" fmla="*/ 2446 w 3540"/>
                <a:gd name="T85" fmla="*/ 128 h 3456"/>
                <a:gd name="T86" fmla="*/ 128 w 3540"/>
                <a:gd name="T87" fmla="*/ 128 h 3456"/>
                <a:gd name="T88" fmla="*/ 515 w 3540"/>
                <a:gd name="T89" fmla="*/ 0 h 3456"/>
                <a:gd name="T90" fmla="*/ 2574 w 3540"/>
                <a:gd name="T91" fmla="*/ 64 h 3456"/>
                <a:gd name="T92" fmla="*/ 2816 w 3540"/>
                <a:gd name="T93" fmla="*/ 2023 h 3456"/>
                <a:gd name="T94" fmla="*/ 3026 w 3540"/>
                <a:gd name="T95" fmla="*/ 2261 h 3456"/>
                <a:gd name="T96" fmla="*/ 3220 w 3540"/>
                <a:gd name="T97" fmla="*/ 2568 h 3456"/>
                <a:gd name="T98" fmla="*/ 3389 w 3540"/>
                <a:gd name="T99" fmla="*/ 2829 h 3456"/>
                <a:gd name="T100" fmla="*/ 3528 w 3540"/>
                <a:gd name="T101" fmla="*/ 3058 h 3456"/>
                <a:gd name="T102" fmla="*/ 3496 w 3540"/>
                <a:gd name="T103" fmla="*/ 3285 h 3456"/>
                <a:gd name="T104" fmla="*/ 3271 w 3540"/>
                <a:gd name="T105" fmla="*/ 3427 h 3456"/>
                <a:gd name="T106" fmla="*/ 1817 w 3540"/>
                <a:gd name="T107" fmla="*/ 3454 h 3456"/>
                <a:gd name="T108" fmla="*/ 1615 w 3540"/>
                <a:gd name="T109" fmla="*/ 3402 h 3456"/>
                <a:gd name="T110" fmla="*/ 1527 w 3540"/>
                <a:gd name="T111" fmla="*/ 3312 h 3456"/>
                <a:gd name="T112" fmla="*/ 514 w 3540"/>
                <a:gd name="T113" fmla="*/ 3264 h 3456"/>
                <a:gd name="T114" fmla="*/ 10 w 3540"/>
                <a:gd name="T115" fmla="*/ 3043 h 3456"/>
                <a:gd name="T116" fmla="*/ 26 w 3540"/>
                <a:gd name="T117" fmla="*/ 12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0" h="3456">
                  <a:moveTo>
                    <a:pt x="2521" y="2048"/>
                  </a:moveTo>
                  <a:lnTo>
                    <a:pt x="2513" y="2048"/>
                  </a:lnTo>
                  <a:lnTo>
                    <a:pt x="2512" y="2048"/>
                  </a:lnTo>
                  <a:lnTo>
                    <a:pt x="2469" y="2052"/>
                  </a:lnTo>
                  <a:lnTo>
                    <a:pt x="2426" y="2062"/>
                  </a:lnTo>
                  <a:lnTo>
                    <a:pt x="2385" y="2079"/>
                  </a:lnTo>
                  <a:lnTo>
                    <a:pt x="2344" y="2100"/>
                  </a:lnTo>
                  <a:lnTo>
                    <a:pt x="2342" y="2101"/>
                  </a:lnTo>
                  <a:lnTo>
                    <a:pt x="2340" y="2103"/>
                  </a:lnTo>
                  <a:lnTo>
                    <a:pt x="2303" y="2128"/>
                  </a:lnTo>
                  <a:lnTo>
                    <a:pt x="2277" y="2151"/>
                  </a:lnTo>
                  <a:lnTo>
                    <a:pt x="2251" y="2177"/>
                  </a:lnTo>
                  <a:lnTo>
                    <a:pt x="2252" y="2177"/>
                  </a:lnTo>
                  <a:lnTo>
                    <a:pt x="2253" y="2176"/>
                  </a:lnTo>
                  <a:lnTo>
                    <a:pt x="2274" y="2179"/>
                  </a:lnTo>
                  <a:lnTo>
                    <a:pt x="2291" y="2189"/>
                  </a:lnTo>
                  <a:lnTo>
                    <a:pt x="2304" y="2202"/>
                  </a:lnTo>
                  <a:lnTo>
                    <a:pt x="2314" y="2219"/>
                  </a:lnTo>
                  <a:lnTo>
                    <a:pt x="2318" y="2240"/>
                  </a:lnTo>
                  <a:lnTo>
                    <a:pt x="2314" y="2261"/>
                  </a:lnTo>
                  <a:lnTo>
                    <a:pt x="2304" y="2278"/>
                  </a:lnTo>
                  <a:lnTo>
                    <a:pt x="2291" y="2291"/>
                  </a:lnTo>
                  <a:lnTo>
                    <a:pt x="2274" y="2301"/>
                  </a:lnTo>
                  <a:lnTo>
                    <a:pt x="2253" y="2304"/>
                  </a:lnTo>
                  <a:lnTo>
                    <a:pt x="2234" y="2301"/>
                  </a:lnTo>
                  <a:lnTo>
                    <a:pt x="2218" y="2293"/>
                  </a:lnTo>
                  <a:lnTo>
                    <a:pt x="2205" y="2281"/>
                  </a:lnTo>
                  <a:lnTo>
                    <a:pt x="2196" y="2266"/>
                  </a:lnTo>
                  <a:lnTo>
                    <a:pt x="2190" y="2249"/>
                  </a:lnTo>
                  <a:lnTo>
                    <a:pt x="2165" y="2285"/>
                  </a:lnTo>
                  <a:lnTo>
                    <a:pt x="2139" y="2325"/>
                  </a:lnTo>
                  <a:lnTo>
                    <a:pt x="2111" y="2371"/>
                  </a:lnTo>
                  <a:lnTo>
                    <a:pt x="2116" y="2370"/>
                  </a:lnTo>
                  <a:lnTo>
                    <a:pt x="2120" y="2369"/>
                  </a:lnTo>
                  <a:lnTo>
                    <a:pt x="2124" y="2368"/>
                  </a:lnTo>
                  <a:lnTo>
                    <a:pt x="2144" y="2371"/>
                  </a:lnTo>
                  <a:lnTo>
                    <a:pt x="2162" y="2381"/>
                  </a:lnTo>
                  <a:lnTo>
                    <a:pt x="2176" y="2394"/>
                  </a:lnTo>
                  <a:lnTo>
                    <a:pt x="2185" y="2411"/>
                  </a:lnTo>
                  <a:lnTo>
                    <a:pt x="2188" y="2432"/>
                  </a:lnTo>
                  <a:lnTo>
                    <a:pt x="2185" y="2452"/>
                  </a:lnTo>
                  <a:lnTo>
                    <a:pt x="2176" y="2470"/>
                  </a:lnTo>
                  <a:lnTo>
                    <a:pt x="2162" y="2483"/>
                  </a:lnTo>
                  <a:lnTo>
                    <a:pt x="2144" y="2493"/>
                  </a:lnTo>
                  <a:lnTo>
                    <a:pt x="2124" y="2496"/>
                  </a:lnTo>
                  <a:lnTo>
                    <a:pt x="2107" y="2494"/>
                  </a:lnTo>
                  <a:lnTo>
                    <a:pt x="2093" y="2488"/>
                  </a:lnTo>
                  <a:lnTo>
                    <a:pt x="2079" y="2478"/>
                  </a:lnTo>
                  <a:lnTo>
                    <a:pt x="2070" y="2466"/>
                  </a:lnTo>
                  <a:lnTo>
                    <a:pt x="2064" y="2451"/>
                  </a:lnTo>
                  <a:lnTo>
                    <a:pt x="2032" y="2505"/>
                  </a:lnTo>
                  <a:lnTo>
                    <a:pt x="1999" y="2561"/>
                  </a:lnTo>
                  <a:lnTo>
                    <a:pt x="2019" y="2565"/>
                  </a:lnTo>
                  <a:lnTo>
                    <a:pt x="2036" y="2575"/>
                  </a:lnTo>
                  <a:lnTo>
                    <a:pt x="2049" y="2588"/>
                  </a:lnTo>
                  <a:lnTo>
                    <a:pt x="2056" y="2604"/>
                  </a:lnTo>
                  <a:lnTo>
                    <a:pt x="2060" y="2624"/>
                  </a:lnTo>
                  <a:lnTo>
                    <a:pt x="2056" y="2645"/>
                  </a:lnTo>
                  <a:lnTo>
                    <a:pt x="2048" y="2662"/>
                  </a:lnTo>
                  <a:lnTo>
                    <a:pt x="2033" y="2675"/>
                  </a:lnTo>
                  <a:lnTo>
                    <a:pt x="2016" y="2685"/>
                  </a:lnTo>
                  <a:lnTo>
                    <a:pt x="1995" y="2688"/>
                  </a:lnTo>
                  <a:lnTo>
                    <a:pt x="1980" y="2686"/>
                  </a:lnTo>
                  <a:lnTo>
                    <a:pt x="1965" y="2681"/>
                  </a:lnTo>
                  <a:lnTo>
                    <a:pt x="1953" y="2671"/>
                  </a:lnTo>
                  <a:lnTo>
                    <a:pt x="1943" y="2660"/>
                  </a:lnTo>
                  <a:lnTo>
                    <a:pt x="1904" y="2730"/>
                  </a:lnTo>
                  <a:lnTo>
                    <a:pt x="1889" y="2757"/>
                  </a:lnTo>
                  <a:lnTo>
                    <a:pt x="1905" y="2766"/>
                  </a:lnTo>
                  <a:lnTo>
                    <a:pt x="1919" y="2779"/>
                  </a:lnTo>
                  <a:lnTo>
                    <a:pt x="1928" y="2796"/>
                  </a:lnTo>
                  <a:lnTo>
                    <a:pt x="1931" y="2816"/>
                  </a:lnTo>
                  <a:lnTo>
                    <a:pt x="1928" y="2836"/>
                  </a:lnTo>
                  <a:lnTo>
                    <a:pt x="1918" y="2854"/>
                  </a:lnTo>
                  <a:lnTo>
                    <a:pt x="1905" y="2867"/>
                  </a:lnTo>
                  <a:lnTo>
                    <a:pt x="1886" y="2877"/>
                  </a:lnTo>
                  <a:lnTo>
                    <a:pt x="1867" y="2880"/>
                  </a:lnTo>
                  <a:lnTo>
                    <a:pt x="1851" y="2878"/>
                  </a:lnTo>
                  <a:lnTo>
                    <a:pt x="1838" y="2873"/>
                  </a:lnTo>
                  <a:lnTo>
                    <a:pt x="1826" y="2864"/>
                  </a:lnTo>
                  <a:lnTo>
                    <a:pt x="1799" y="2911"/>
                  </a:lnTo>
                  <a:lnTo>
                    <a:pt x="1771" y="2955"/>
                  </a:lnTo>
                  <a:lnTo>
                    <a:pt x="1784" y="2964"/>
                  </a:lnTo>
                  <a:lnTo>
                    <a:pt x="1793" y="2977"/>
                  </a:lnTo>
                  <a:lnTo>
                    <a:pt x="1800" y="2992"/>
                  </a:lnTo>
                  <a:lnTo>
                    <a:pt x="1802" y="3008"/>
                  </a:lnTo>
                  <a:lnTo>
                    <a:pt x="1799" y="3029"/>
                  </a:lnTo>
                  <a:lnTo>
                    <a:pt x="1790" y="3046"/>
                  </a:lnTo>
                  <a:lnTo>
                    <a:pt x="1775" y="3059"/>
                  </a:lnTo>
                  <a:lnTo>
                    <a:pt x="1758" y="3069"/>
                  </a:lnTo>
                  <a:lnTo>
                    <a:pt x="1738" y="3072"/>
                  </a:lnTo>
                  <a:lnTo>
                    <a:pt x="1725" y="3070"/>
                  </a:lnTo>
                  <a:lnTo>
                    <a:pt x="1713" y="3066"/>
                  </a:lnTo>
                  <a:lnTo>
                    <a:pt x="1702" y="3059"/>
                  </a:lnTo>
                  <a:lnTo>
                    <a:pt x="1699" y="3065"/>
                  </a:lnTo>
                  <a:lnTo>
                    <a:pt x="1695" y="3069"/>
                  </a:lnTo>
                  <a:lnTo>
                    <a:pt x="1683" y="3087"/>
                  </a:lnTo>
                  <a:lnTo>
                    <a:pt x="1672" y="3103"/>
                  </a:lnTo>
                  <a:lnTo>
                    <a:pt x="1668" y="3111"/>
                  </a:lnTo>
                  <a:lnTo>
                    <a:pt x="1654" y="3138"/>
                  </a:lnTo>
                  <a:lnTo>
                    <a:pt x="1653" y="3141"/>
                  </a:lnTo>
                  <a:lnTo>
                    <a:pt x="1651" y="3143"/>
                  </a:lnTo>
                  <a:lnTo>
                    <a:pt x="1650" y="3148"/>
                  </a:lnTo>
                  <a:lnTo>
                    <a:pt x="1648" y="3151"/>
                  </a:lnTo>
                  <a:lnTo>
                    <a:pt x="1659" y="3161"/>
                  </a:lnTo>
                  <a:lnTo>
                    <a:pt x="1667" y="3172"/>
                  </a:lnTo>
                  <a:lnTo>
                    <a:pt x="1671" y="3186"/>
                  </a:lnTo>
                  <a:lnTo>
                    <a:pt x="1673" y="3200"/>
                  </a:lnTo>
                  <a:lnTo>
                    <a:pt x="1671" y="3216"/>
                  </a:lnTo>
                  <a:lnTo>
                    <a:pt x="1665" y="3232"/>
                  </a:lnTo>
                  <a:lnTo>
                    <a:pt x="1655" y="3244"/>
                  </a:lnTo>
                  <a:lnTo>
                    <a:pt x="1642" y="3253"/>
                  </a:lnTo>
                  <a:lnTo>
                    <a:pt x="1642" y="3255"/>
                  </a:lnTo>
                  <a:lnTo>
                    <a:pt x="1654" y="3271"/>
                  </a:lnTo>
                  <a:lnTo>
                    <a:pt x="1670" y="3285"/>
                  </a:lnTo>
                  <a:lnTo>
                    <a:pt x="1692" y="3298"/>
                  </a:lnTo>
                  <a:lnTo>
                    <a:pt x="1718" y="3309"/>
                  </a:lnTo>
                  <a:lnTo>
                    <a:pt x="1749" y="3317"/>
                  </a:lnTo>
                  <a:lnTo>
                    <a:pt x="1784" y="3323"/>
                  </a:lnTo>
                  <a:lnTo>
                    <a:pt x="1824" y="3327"/>
                  </a:lnTo>
                  <a:lnTo>
                    <a:pt x="1865" y="3328"/>
                  </a:lnTo>
                  <a:lnTo>
                    <a:pt x="3035" y="3328"/>
                  </a:lnTo>
                  <a:lnTo>
                    <a:pt x="3090" y="3327"/>
                  </a:lnTo>
                  <a:lnTo>
                    <a:pt x="3141" y="3322"/>
                  </a:lnTo>
                  <a:lnTo>
                    <a:pt x="3189" y="3315"/>
                  </a:lnTo>
                  <a:lnTo>
                    <a:pt x="3233" y="3305"/>
                  </a:lnTo>
                  <a:lnTo>
                    <a:pt x="3272" y="3293"/>
                  </a:lnTo>
                  <a:lnTo>
                    <a:pt x="3307" y="3277"/>
                  </a:lnTo>
                  <a:lnTo>
                    <a:pt x="3338" y="3260"/>
                  </a:lnTo>
                  <a:lnTo>
                    <a:pt x="3363" y="3241"/>
                  </a:lnTo>
                  <a:lnTo>
                    <a:pt x="3355" y="3229"/>
                  </a:lnTo>
                  <a:lnTo>
                    <a:pt x="3349" y="3215"/>
                  </a:lnTo>
                  <a:lnTo>
                    <a:pt x="3347" y="3200"/>
                  </a:lnTo>
                  <a:lnTo>
                    <a:pt x="3350" y="3180"/>
                  </a:lnTo>
                  <a:lnTo>
                    <a:pt x="3360" y="3163"/>
                  </a:lnTo>
                  <a:lnTo>
                    <a:pt x="3373" y="3149"/>
                  </a:lnTo>
                  <a:lnTo>
                    <a:pt x="3391" y="3140"/>
                  </a:lnTo>
                  <a:lnTo>
                    <a:pt x="3411" y="3137"/>
                  </a:lnTo>
                  <a:lnTo>
                    <a:pt x="3407" y="3106"/>
                  </a:lnTo>
                  <a:lnTo>
                    <a:pt x="3397" y="3075"/>
                  </a:lnTo>
                  <a:lnTo>
                    <a:pt x="3382" y="3042"/>
                  </a:lnTo>
                  <a:lnTo>
                    <a:pt x="3362" y="3008"/>
                  </a:lnTo>
                  <a:lnTo>
                    <a:pt x="3336" y="2972"/>
                  </a:lnTo>
                  <a:lnTo>
                    <a:pt x="3333" y="2969"/>
                  </a:lnTo>
                  <a:lnTo>
                    <a:pt x="3330" y="2965"/>
                  </a:lnTo>
                  <a:lnTo>
                    <a:pt x="3339" y="2979"/>
                  </a:lnTo>
                  <a:lnTo>
                    <a:pt x="3346" y="2993"/>
                  </a:lnTo>
                  <a:lnTo>
                    <a:pt x="3347" y="3008"/>
                  </a:lnTo>
                  <a:lnTo>
                    <a:pt x="3344" y="3029"/>
                  </a:lnTo>
                  <a:lnTo>
                    <a:pt x="3335" y="3046"/>
                  </a:lnTo>
                  <a:lnTo>
                    <a:pt x="3321" y="3059"/>
                  </a:lnTo>
                  <a:lnTo>
                    <a:pt x="3303" y="3069"/>
                  </a:lnTo>
                  <a:lnTo>
                    <a:pt x="3283" y="3072"/>
                  </a:lnTo>
                  <a:lnTo>
                    <a:pt x="3262" y="3069"/>
                  </a:lnTo>
                  <a:lnTo>
                    <a:pt x="3245" y="3059"/>
                  </a:lnTo>
                  <a:lnTo>
                    <a:pt x="3231" y="3046"/>
                  </a:lnTo>
                  <a:lnTo>
                    <a:pt x="3222" y="3029"/>
                  </a:lnTo>
                  <a:lnTo>
                    <a:pt x="3218" y="3008"/>
                  </a:lnTo>
                  <a:lnTo>
                    <a:pt x="3222" y="2988"/>
                  </a:lnTo>
                  <a:lnTo>
                    <a:pt x="3231" y="2970"/>
                  </a:lnTo>
                  <a:lnTo>
                    <a:pt x="3245" y="2957"/>
                  </a:lnTo>
                  <a:lnTo>
                    <a:pt x="3262" y="2947"/>
                  </a:lnTo>
                  <a:lnTo>
                    <a:pt x="3283" y="2944"/>
                  </a:lnTo>
                  <a:lnTo>
                    <a:pt x="3300" y="2946"/>
                  </a:lnTo>
                  <a:lnTo>
                    <a:pt x="3315" y="2952"/>
                  </a:lnTo>
                  <a:lnTo>
                    <a:pt x="3328" y="2962"/>
                  </a:lnTo>
                  <a:lnTo>
                    <a:pt x="3302" y="2928"/>
                  </a:lnTo>
                  <a:lnTo>
                    <a:pt x="3274" y="2890"/>
                  </a:lnTo>
                  <a:lnTo>
                    <a:pt x="3246" y="2848"/>
                  </a:lnTo>
                  <a:lnTo>
                    <a:pt x="3215" y="2803"/>
                  </a:lnTo>
                  <a:lnTo>
                    <a:pt x="3216" y="2807"/>
                  </a:lnTo>
                  <a:lnTo>
                    <a:pt x="3218" y="2812"/>
                  </a:lnTo>
                  <a:lnTo>
                    <a:pt x="3218" y="2816"/>
                  </a:lnTo>
                  <a:lnTo>
                    <a:pt x="3215" y="2836"/>
                  </a:lnTo>
                  <a:lnTo>
                    <a:pt x="3206" y="2854"/>
                  </a:lnTo>
                  <a:lnTo>
                    <a:pt x="3192" y="2867"/>
                  </a:lnTo>
                  <a:lnTo>
                    <a:pt x="3175" y="2877"/>
                  </a:lnTo>
                  <a:lnTo>
                    <a:pt x="3154" y="2880"/>
                  </a:lnTo>
                  <a:lnTo>
                    <a:pt x="3134" y="2877"/>
                  </a:lnTo>
                  <a:lnTo>
                    <a:pt x="3116" y="2867"/>
                  </a:lnTo>
                  <a:lnTo>
                    <a:pt x="3102" y="2854"/>
                  </a:lnTo>
                  <a:lnTo>
                    <a:pt x="3093" y="2836"/>
                  </a:lnTo>
                  <a:lnTo>
                    <a:pt x="3090" y="2816"/>
                  </a:lnTo>
                  <a:lnTo>
                    <a:pt x="3093" y="2795"/>
                  </a:lnTo>
                  <a:lnTo>
                    <a:pt x="3102" y="2778"/>
                  </a:lnTo>
                  <a:lnTo>
                    <a:pt x="3116" y="2765"/>
                  </a:lnTo>
                  <a:lnTo>
                    <a:pt x="3134" y="2755"/>
                  </a:lnTo>
                  <a:lnTo>
                    <a:pt x="3154" y="2752"/>
                  </a:lnTo>
                  <a:lnTo>
                    <a:pt x="3168" y="2754"/>
                  </a:lnTo>
                  <a:lnTo>
                    <a:pt x="3181" y="2758"/>
                  </a:lnTo>
                  <a:lnTo>
                    <a:pt x="3192" y="2766"/>
                  </a:lnTo>
                  <a:lnTo>
                    <a:pt x="3137" y="2677"/>
                  </a:lnTo>
                  <a:lnTo>
                    <a:pt x="3081" y="2587"/>
                  </a:lnTo>
                  <a:lnTo>
                    <a:pt x="3052" y="2540"/>
                  </a:lnTo>
                  <a:lnTo>
                    <a:pt x="3023" y="2494"/>
                  </a:lnTo>
                  <a:lnTo>
                    <a:pt x="2995" y="2448"/>
                  </a:lnTo>
                  <a:lnTo>
                    <a:pt x="2966" y="2404"/>
                  </a:lnTo>
                  <a:lnTo>
                    <a:pt x="2940" y="2362"/>
                  </a:lnTo>
                  <a:lnTo>
                    <a:pt x="2913" y="2323"/>
                  </a:lnTo>
                  <a:lnTo>
                    <a:pt x="2888" y="2286"/>
                  </a:lnTo>
                  <a:lnTo>
                    <a:pt x="2864" y="2254"/>
                  </a:lnTo>
                  <a:lnTo>
                    <a:pt x="2843" y="2226"/>
                  </a:lnTo>
                  <a:lnTo>
                    <a:pt x="2807" y="2185"/>
                  </a:lnTo>
                  <a:lnTo>
                    <a:pt x="2769" y="2149"/>
                  </a:lnTo>
                  <a:lnTo>
                    <a:pt x="2730" y="2119"/>
                  </a:lnTo>
                  <a:lnTo>
                    <a:pt x="2690" y="2094"/>
                  </a:lnTo>
                  <a:lnTo>
                    <a:pt x="2648" y="2074"/>
                  </a:lnTo>
                  <a:lnTo>
                    <a:pt x="2606" y="2060"/>
                  </a:lnTo>
                  <a:lnTo>
                    <a:pt x="2563" y="2051"/>
                  </a:lnTo>
                  <a:lnTo>
                    <a:pt x="2521" y="2048"/>
                  </a:lnTo>
                  <a:close/>
                  <a:moveTo>
                    <a:pt x="579" y="128"/>
                  </a:moveTo>
                  <a:lnTo>
                    <a:pt x="579" y="3136"/>
                  </a:lnTo>
                  <a:lnTo>
                    <a:pt x="1518" y="3136"/>
                  </a:lnTo>
                  <a:lnTo>
                    <a:pt x="1519" y="3131"/>
                  </a:lnTo>
                  <a:lnTo>
                    <a:pt x="1520" y="3128"/>
                  </a:lnTo>
                  <a:lnTo>
                    <a:pt x="1522" y="3123"/>
                  </a:lnTo>
                  <a:lnTo>
                    <a:pt x="1524" y="3117"/>
                  </a:lnTo>
                  <a:lnTo>
                    <a:pt x="1536" y="3088"/>
                  </a:lnTo>
                  <a:lnTo>
                    <a:pt x="1541" y="3077"/>
                  </a:lnTo>
                  <a:lnTo>
                    <a:pt x="1557" y="3046"/>
                  </a:lnTo>
                  <a:lnTo>
                    <a:pt x="1560" y="3041"/>
                  </a:lnTo>
                  <a:lnTo>
                    <a:pt x="1564" y="3035"/>
                  </a:lnTo>
                  <a:lnTo>
                    <a:pt x="1589" y="2997"/>
                  </a:lnTo>
                  <a:lnTo>
                    <a:pt x="1590" y="2996"/>
                  </a:lnTo>
                  <a:lnTo>
                    <a:pt x="1591" y="2994"/>
                  </a:lnTo>
                  <a:lnTo>
                    <a:pt x="1614" y="2960"/>
                  </a:lnTo>
                  <a:lnTo>
                    <a:pt x="1639" y="2922"/>
                  </a:lnTo>
                  <a:lnTo>
                    <a:pt x="1667" y="2879"/>
                  </a:lnTo>
                  <a:lnTo>
                    <a:pt x="1694" y="2833"/>
                  </a:lnTo>
                  <a:lnTo>
                    <a:pt x="1723" y="2785"/>
                  </a:lnTo>
                  <a:lnTo>
                    <a:pt x="1752" y="2735"/>
                  </a:lnTo>
                  <a:lnTo>
                    <a:pt x="1796" y="2659"/>
                  </a:lnTo>
                  <a:lnTo>
                    <a:pt x="1840" y="2583"/>
                  </a:lnTo>
                  <a:lnTo>
                    <a:pt x="1887" y="2500"/>
                  </a:lnTo>
                  <a:lnTo>
                    <a:pt x="1919" y="2444"/>
                  </a:lnTo>
                  <a:lnTo>
                    <a:pt x="1950" y="2389"/>
                  </a:lnTo>
                  <a:lnTo>
                    <a:pt x="1981" y="2338"/>
                  </a:lnTo>
                  <a:lnTo>
                    <a:pt x="2010" y="2289"/>
                  </a:lnTo>
                  <a:lnTo>
                    <a:pt x="2039" y="2244"/>
                  </a:lnTo>
                  <a:lnTo>
                    <a:pt x="2065" y="2203"/>
                  </a:lnTo>
                  <a:lnTo>
                    <a:pt x="2090" y="2167"/>
                  </a:lnTo>
                  <a:lnTo>
                    <a:pt x="2132" y="2116"/>
                  </a:lnTo>
                  <a:lnTo>
                    <a:pt x="2139" y="2108"/>
                  </a:lnTo>
                  <a:lnTo>
                    <a:pt x="2146" y="2099"/>
                  </a:lnTo>
                  <a:lnTo>
                    <a:pt x="2176" y="2070"/>
                  </a:lnTo>
                  <a:lnTo>
                    <a:pt x="2194" y="2053"/>
                  </a:lnTo>
                  <a:lnTo>
                    <a:pt x="2222" y="2029"/>
                  </a:lnTo>
                  <a:lnTo>
                    <a:pt x="2242" y="2015"/>
                  </a:lnTo>
                  <a:lnTo>
                    <a:pt x="2271" y="1995"/>
                  </a:lnTo>
                  <a:lnTo>
                    <a:pt x="2291" y="1984"/>
                  </a:lnTo>
                  <a:lnTo>
                    <a:pt x="2323" y="1966"/>
                  </a:lnTo>
                  <a:lnTo>
                    <a:pt x="2342" y="1957"/>
                  </a:lnTo>
                  <a:lnTo>
                    <a:pt x="2361" y="1950"/>
                  </a:lnTo>
                  <a:lnTo>
                    <a:pt x="2381" y="1943"/>
                  </a:lnTo>
                  <a:lnTo>
                    <a:pt x="2388" y="1941"/>
                  </a:lnTo>
                  <a:lnTo>
                    <a:pt x="2394" y="1939"/>
                  </a:lnTo>
                  <a:lnTo>
                    <a:pt x="2446" y="1926"/>
                  </a:lnTo>
                  <a:lnTo>
                    <a:pt x="2446" y="128"/>
                  </a:lnTo>
                  <a:lnTo>
                    <a:pt x="579" y="128"/>
                  </a:lnTo>
                  <a:close/>
                  <a:moveTo>
                    <a:pt x="128" y="128"/>
                  </a:moveTo>
                  <a:lnTo>
                    <a:pt x="128" y="2965"/>
                  </a:lnTo>
                  <a:lnTo>
                    <a:pt x="449" y="3103"/>
                  </a:lnTo>
                  <a:lnTo>
                    <a:pt x="449" y="128"/>
                  </a:lnTo>
                  <a:lnTo>
                    <a:pt x="128" y="128"/>
                  </a:lnTo>
                  <a:close/>
                  <a:moveTo>
                    <a:pt x="64" y="0"/>
                  </a:moveTo>
                  <a:lnTo>
                    <a:pt x="512" y="0"/>
                  </a:lnTo>
                  <a:lnTo>
                    <a:pt x="514" y="0"/>
                  </a:lnTo>
                  <a:lnTo>
                    <a:pt x="515" y="0"/>
                  </a:lnTo>
                  <a:lnTo>
                    <a:pt x="515" y="0"/>
                  </a:lnTo>
                  <a:lnTo>
                    <a:pt x="515" y="0"/>
                  </a:lnTo>
                  <a:lnTo>
                    <a:pt x="2511" y="0"/>
                  </a:lnTo>
                  <a:lnTo>
                    <a:pt x="2530" y="4"/>
                  </a:lnTo>
                  <a:lnTo>
                    <a:pt x="2548" y="12"/>
                  </a:lnTo>
                  <a:lnTo>
                    <a:pt x="2562" y="27"/>
                  </a:lnTo>
                  <a:lnTo>
                    <a:pt x="2571" y="44"/>
                  </a:lnTo>
                  <a:lnTo>
                    <a:pt x="2574" y="64"/>
                  </a:lnTo>
                  <a:lnTo>
                    <a:pt x="2574" y="1923"/>
                  </a:lnTo>
                  <a:lnTo>
                    <a:pt x="2625" y="1931"/>
                  </a:lnTo>
                  <a:lnTo>
                    <a:pt x="2674" y="1945"/>
                  </a:lnTo>
                  <a:lnTo>
                    <a:pt x="2722" y="1966"/>
                  </a:lnTo>
                  <a:lnTo>
                    <a:pt x="2770" y="1991"/>
                  </a:lnTo>
                  <a:lnTo>
                    <a:pt x="2816" y="2023"/>
                  </a:lnTo>
                  <a:lnTo>
                    <a:pt x="2860" y="2059"/>
                  </a:lnTo>
                  <a:lnTo>
                    <a:pt x="2902" y="2099"/>
                  </a:lnTo>
                  <a:lnTo>
                    <a:pt x="2943" y="2145"/>
                  </a:lnTo>
                  <a:lnTo>
                    <a:pt x="2969" y="2179"/>
                  </a:lnTo>
                  <a:lnTo>
                    <a:pt x="2997" y="2218"/>
                  </a:lnTo>
                  <a:lnTo>
                    <a:pt x="3026" y="2261"/>
                  </a:lnTo>
                  <a:lnTo>
                    <a:pt x="3057" y="2308"/>
                  </a:lnTo>
                  <a:lnTo>
                    <a:pt x="3089" y="2358"/>
                  </a:lnTo>
                  <a:lnTo>
                    <a:pt x="3122" y="2410"/>
                  </a:lnTo>
                  <a:lnTo>
                    <a:pt x="3156" y="2465"/>
                  </a:lnTo>
                  <a:lnTo>
                    <a:pt x="3190" y="2520"/>
                  </a:lnTo>
                  <a:lnTo>
                    <a:pt x="3220" y="2568"/>
                  </a:lnTo>
                  <a:lnTo>
                    <a:pt x="3249" y="2615"/>
                  </a:lnTo>
                  <a:lnTo>
                    <a:pt x="3279" y="2662"/>
                  </a:lnTo>
                  <a:lnTo>
                    <a:pt x="3307" y="2708"/>
                  </a:lnTo>
                  <a:lnTo>
                    <a:pt x="3336" y="2751"/>
                  </a:lnTo>
                  <a:lnTo>
                    <a:pt x="3362" y="2792"/>
                  </a:lnTo>
                  <a:lnTo>
                    <a:pt x="3389" y="2829"/>
                  </a:lnTo>
                  <a:lnTo>
                    <a:pt x="3413" y="2863"/>
                  </a:lnTo>
                  <a:lnTo>
                    <a:pt x="3436" y="2892"/>
                  </a:lnTo>
                  <a:lnTo>
                    <a:pt x="3468" y="2934"/>
                  </a:lnTo>
                  <a:lnTo>
                    <a:pt x="3493" y="2975"/>
                  </a:lnTo>
                  <a:lnTo>
                    <a:pt x="3514" y="3018"/>
                  </a:lnTo>
                  <a:lnTo>
                    <a:pt x="3528" y="3058"/>
                  </a:lnTo>
                  <a:lnTo>
                    <a:pt x="3537" y="3100"/>
                  </a:lnTo>
                  <a:lnTo>
                    <a:pt x="3540" y="3139"/>
                  </a:lnTo>
                  <a:lnTo>
                    <a:pt x="3538" y="3177"/>
                  </a:lnTo>
                  <a:lnTo>
                    <a:pt x="3530" y="3215"/>
                  </a:lnTo>
                  <a:lnTo>
                    <a:pt x="3516" y="3250"/>
                  </a:lnTo>
                  <a:lnTo>
                    <a:pt x="3496" y="3285"/>
                  </a:lnTo>
                  <a:lnTo>
                    <a:pt x="3471" y="3317"/>
                  </a:lnTo>
                  <a:lnTo>
                    <a:pt x="3440" y="3345"/>
                  </a:lnTo>
                  <a:lnTo>
                    <a:pt x="3405" y="3370"/>
                  </a:lnTo>
                  <a:lnTo>
                    <a:pt x="3364" y="3392"/>
                  </a:lnTo>
                  <a:lnTo>
                    <a:pt x="3321" y="3412"/>
                  </a:lnTo>
                  <a:lnTo>
                    <a:pt x="3271" y="3427"/>
                  </a:lnTo>
                  <a:lnTo>
                    <a:pt x="3217" y="3440"/>
                  </a:lnTo>
                  <a:lnTo>
                    <a:pt x="3160" y="3449"/>
                  </a:lnTo>
                  <a:lnTo>
                    <a:pt x="3100" y="3454"/>
                  </a:lnTo>
                  <a:lnTo>
                    <a:pt x="3035" y="3456"/>
                  </a:lnTo>
                  <a:lnTo>
                    <a:pt x="1865" y="3456"/>
                  </a:lnTo>
                  <a:lnTo>
                    <a:pt x="1817" y="3454"/>
                  </a:lnTo>
                  <a:lnTo>
                    <a:pt x="1774" y="3451"/>
                  </a:lnTo>
                  <a:lnTo>
                    <a:pt x="1735" y="3444"/>
                  </a:lnTo>
                  <a:lnTo>
                    <a:pt x="1699" y="3437"/>
                  </a:lnTo>
                  <a:lnTo>
                    <a:pt x="1668" y="3427"/>
                  </a:lnTo>
                  <a:lnTo>
                    <a:pt x="1639" y="3415"/>
                  </a:lnTo>
                  <a:lnTo>
                    <a:pt x="1615" y="3402"/>
                  </a:lnTo>
                  <a:lnTo>
                    <a:pt x="1593" y="3389"/>
                  </a:lnTo>
                  <a:lnTo>
                    <a:pt x="1576" y="3373"/>
                  </a:lnTo>
                  <a:lnTo>
                    <a:pt x="1559" y="3358"/>
                  </a:lnTo>
                  <a:lnTo>
                    <a:pt x="1546" y="3343"/>
                  </a:lnTo>
                  <a:lnTo>
                    <a:pt x="1535" y="3328"/>
                  </a:lnTo>
                  <a:lnTo>
                    <a:pt x="1527" y="3312"/>
                  </a:lnTo>
                  <a:lnTo>
                    <a:pt x="1518" y="3288"/>
                  </a:lnTo>
                  <a:lnTo>
                    <a:pt x="1511" y="3264"/>
                  </a:lnTo>
                  <a:lnTo>
                    <a:pt x="515" y="3264"/>
                  </a:lnTo>
                  <a:lnTo>
                    <a:pt x="515" y="3264"/>
                  </a:lnTo>
                  <a:lnTo>
                    <a:pt x="515" y="3263"/>
                  </a:lnTo>
                  <a:lnTo>
                    <a:pt x="514" y="3264"/>
                  </a:lnTo>
                  <a:lnTo>
                    <a:pt x="512" y="3264"/>
                  </a:lnTo>
                  <a:lnTo>
                    <a:pt x="500" y="3262"/>
                  </a:lnTo>
                  <a:lnTo>
                    <a:pt x="488" y="3259"/>
                  </a:lnTo>
                  <a:lnTo>
                    <a:pt x="38" y="3067"/>
                  </a:lnTo>
                  <a:lnTo>
                    <a:pt x="23" y="3057"/>
                  </a:lnTo>
                  <a:lnTo>
                    <a:pt x="10" y="3043"/>
                  </a:lnTo>
                  <a:lnTo>
                    <a:pt x="2" y="3027"/>
                  </a:lnTo>
                  <a:lnTo>
                    <a:pt x="0" y="3008"/>
                  </a:lnTo>
                  <a:lnTo>
                    <a:pt x="0" y="64"/>
                  </a:lnTo>
                  <a:lnTo>
                    <a:pt x="3" y="44"/>
                  </a:lnTo>
                  <a:lnTo>
                    <a:pt x="12" y="27"/>
                  </a:lnTo>
                  <a:lnTo>
                    <a:pt x="26" y="12"/>
                  </a:lnTo>
                  <a:lnTo>
                    <a:pt x="44" y="4"/>
                  </a:lnTo>
                  <a:lnTo>
                    <a:pt x="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2" name="Freeform 31">
              <a:extLst>
                <a:ext uri="{FF2B5EF4-FFF2-40B4-BE49-F238E27FC236}">
                  <a16:creationId xmlns:a16="http://schemas.microsoft.com/office/drawing/2014/main" id="{A506B577-1520-44D6-A198-79263D3FE0E0}"/>
                </a:ext>
              </a:extLst>
            </p:cNvPr>
            <p:cNvSpPr>
              <a:spLocks noEditPoints="1"/>
            </p:cNvSpPr>
            <p:nvPr/>
          </p:nvSpPr>
          <p:spPr bwMode="auto">
            <a:xfrm>
              <a:off x="4979" y="1931"/>
              <a:ext cx="154" cy="123"/>
            </a:xfrm>
            <a:custGeom>
              <a:avLst/>
              <a:gdLst>
                <a:gd name="T0" fmla="*/ 1164 w 1545"/>
                <a:gd name="T1" fmla="*/ 666 h 1231"/>
                <a:gd name="T2" fmla="*/ 1061 w 1545"/>
                <a:gd name="T3" fmla="*/ 723 h 1231"/>
                <a:gd name="T4" fmla="*/ 992 w 1545"/>
                <a:gd name="T5" fmla="*/ 815 h 1231"/>
                <a:gd name="T6" fmla="*/ 965 w 1545"/>
                <a:gd name="T7" fmla="*/ 933 h 1231"/>
                <a:gd name="T8" fmla="*/ 1177 w 1545"/>
                <a:gd name="T9" fmla="*/ 1100 h 1231"/>
                <a:gd name="T10" fmla="*/ 1288 w 1545"/>
                <a:gd name="T11" fmla="*/ 1057 h 1231"/>
                <a:gd name="T12" fmla="*/ 1370 w 1545"/>
                <a:gd name="T13" fmla="*/ 976 h 1231"/>
                <a:gd name="T14" fmla="*/ 1413 w 1545"/>
                <a:gd name="T15" fmla="*/ 865 h 1231"/>
                <a:gd name="T16" fmla="*/ 1245 w 1545"/>
                <a:gd name="T17" fmla="*/ 655 h 1231"/>
                <a:gd name="T18" fmla="*/ 131 w 1545"/>
                <a:gd name="T19" fmla="*/ 865 h 1231"/>
                <a:gd name="T20" fmla="*/ 173 w 1545"/>
                <a:gd name="T21" fmla="*/ 976 h 1231"/>
                <a:gd name="T22" fmla="*/ 255 w 1545"/>
                <a:gd name="T23" fmla="*/ 1057 h 1231"/>
                <a:gd name="T24" fmla="*/ 367 w 1545"/>
                <a:gd name="T25" fmla="*/ 1100 h 1231"/>
                <a:gd name="T26" fmla="*/ 579 w 1545"/>
                <a:gd name="T27" fmla="*/ 933 h 1231"/>
                <a:gd name="T28" fmla="*/ 553 w 1545"/>
                <a:gd name="T29" fmla="*/ 815 h 1231"/>
                <a:gd name="T30" fmla="*/ 483 w 1545"/>
                <a:gd name="T31" fmla="*/ 723 h 1231"/>
                <a:gd name="T32" fmla="*/ 381 w 1545"/>
                <a:gd name="T33" fmla="*/ 666 h 1231"/>
                <a:gd name="T34" fmla="*/ 128 w 1545"/>
                <a:gd name="T35" fmla="*/ 655 h 1231"/>
                <a:gd name="T36" fmla="*/ 626 w 1545"/>
                <a:gd name="T37" fmla="*/ 304 h 1231"/>
                <a:gd name="T38" fmla="*/ 578 w 1545"/>
                <a:gd name="T39" fmla="*/ 401 h 1231"/>
                <a:gd name="T40" fmla="*/ 571 w 1545"/>
                <a:gd name="T41" fmla="*/ 507 h 1231"/>
                <a:gd name="T42" fmla="*/ 606 w 1545"/>
                <a:gd name="T43" fmla="*/ 609 h 1231"/>
                <a:gd name="T44" fmla="*/ 772 w 1545"/>
                <a:gd name="T45" fmla="*/ 788 h 1231"/>
                <a:gd name="T46" fmla="*/ 938 w 1545"/>
                <a:gd name="T47" fmla="*/ 609 h 1231"/>
                <a:gd name="T48" fmla="*/ 972 w 1545"/>
                <a:gd name="T49" fmla="*/ 507 h 1231"/>
                <a:gd name="T50" fmla="*/ 965 w 1545"/>
                <a:gd name="T51" fmla="*/ 401 h 1231"/>
                <a:gd name="T52" fmla="*/ 918 w 1545"/>
                <a:gd name="T53" fmla="*/ 304 h 1231"/>
                <a:gd name="T54" fmla="*/ 772 w 1545"/>
                <a:gd name="T55" fmla="*/ 0 h 1231"/>
                <a:gd name="T56" fmla="*/ 817 w 1545"/>
                <a:gd name="T57" fmla="*/ 19 h 1231"/>
                <a:gd name="T58" fmla="*/ 1042 w 1545"/>
                <a:gd name="T59" fmla="*/ 257 h 1231"/>
                <a:gd name="T60" fmla="*/ 1093 w 1545"/>
                <a:gd name="T61" fmla="*/ 380 h 1231"/>
                <a:gd name="T62" fmla="*/ 1100 w 1545"/>
                <a:gd name="T63" fmla="*/ 512 h 1231"/>
                <a:gd name="T64" fmla="*/ 1167 w 1545"/>
                <a:gd name="T65" fmla="*/ 534 h 1231"/>
                <a:gd name="T66" fmla="*/ 1480 w 1545"/>
                <a:gd name="T67" fmla="*/ 526 h 1231"/>
                <a:gd name="T68" fmla="*/ 1533 w 1545"/>
                <a:gd name="T69" fmla="*/ 552 h 1231"/>
                <a:gd name="T70" fmla="*/ 1545 w 1545"/>
                <a:gd name="T71" fmla="*/ 825 h 1231"/>
                <a:gd name="T72" fmla="*/ 1517 w 1545"/>
                <a:gd name="T73" fmla="*/ 971 h 1231"/>
                <a:gd name="T74" fmla="*/ 1442 w 1545"/>
                <a:gd name="T75" fmla="*/ 1095 h 1231"/>
                <a:gd name="T76" fmla="*/ 1329 w 1545"/>
                <a:gd name="T77" fmla="*/ 1183 h 1231"/>
                <a:gd name="T78" fmla="*/ 1188 w 1545"/>
                <a:gd name="T79" fmla="*/ 1228 h 1231"/>
                <a:gd name="T80" fmla="*/ 881 w 1545"/>
                <a:gd name="T81" fmla="*/ 1228 h 1231"/>
                <a:gd name="T82" fmla="*/ 840 w 1545"/>
                <a:gd name="T83" fmla="*/ 1187 h 1231"/>
                <a:gd name="T84" fmla="*/ 838 w 1545"/>
                <a:gd name="T85" fmla="*/ 904 h 1231"/>
                <a:gd name="T86" fmla="*/ 788 w 1545"/>
                <a:gd name="T87" fmla="*/ 941 h 1231"/>
                <a:gd name="T88" fmla="*/ 740 w 1545"/>
                <a:gd name="T89" fmla="*/ 934 h 1231"/>
                <a:gd name="T90" fmla="*/ 708 w 1545"/>
                <a:gd name="T91" fmla="*/ 933 h 1231"/>
                <a:gd name="T92" fmla="*/ 695 w 1545"/>
                <a:gd name="T93" fmla="*/ 1205 h 1231"/>
                <a:gd name="T94" fmla="*/ 644 w 1545"/>
                <a:gd name="T95" fmla="*/ 1231 h 1231"/>
                <a:gd name="T96" fmla="*/ 308 w 1545"/>
                <a:gd name="T97" fmla="*/ 1218 h 1231"/>
                <a:gd name="T98" fmla="*/ 175 w 1545"/>
                <a:gd name="T99" fmla="*/ 1158 h 1231"/>
                <a:gd name="T100" fmla="*/ 73 w 1545"/>
                <a:gd name="T101" fmla="*/ 1056 h 1231"/>
                <a:gd name="T102" fmla="*/ 12 w 1545"/>
                <a:gd name="T103" fmla="*/ 924 h 1231"/>
                <a:gd name="T104" fmla="*/ 0 w 1545"/>
                <a:gd name="T105" fmla="*/ 591 h 1231"/>
                <a:gd name="T106" fmla="*/ 26 w 1545"/>
                <a:gd name="T107" fmla="*/ 539 h 1231"/>
                <a:gd name="T108" fmla="*/ 299 w 1545"/>
                <a:gd name="T109" fmla="*/ 526 h 1231"/>
                <a:gd name="T110" fmla="*/ 450 w 1545"/>
                <a:gd name="T111" fmla="*/ 555 h 1231"/>
                <a:gd name="T112" fmla="*/ 443 w 1545"/>
                <a:gd name="T113" fmla="*/ 424 h 1231"/>
                <a:gd name="T114" fmla="*/ 480 w 1545"/>
                <a:gd name="T115" fmla="*/ 296 h 1231"/>
                <a:gd name="T116" fmla="*/ 559 w 1545"/>
                <a:gd name="T117" fmla="*/ 185 h 1231"/>
                <a:gd name="T118" fmla="*/ 756 w 1545"/>
                <a:gd name="T119" fmla="*/ 3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45" h="1231">
                  <a:moveTo>
                    <a:pt x="1245" y="655"/>
                  </a:moveTo>
                  <a:lnTo>
                    <a:pt x="1204" y="657"/>
                  </a:lnTo>
                  <a:lnTo>
                    <a:pt x="1164" y="666"/>
                  </a:lnTo>
                  <a:lnTo>
                    <a:pt x="1127" y="680"/>
                  </a:lnTo>
                  <a:lnTo>
                    <a:pt x="1093" y="700"/>
                  </a:lnTo>
                  <a:lnTo>
                    <a:pt x="1061" y="723"/>
                  </a:lnTo>
                  <a:lnTo>
                    <a:pt x="1035" y="750"/>
                  </a:lnTo>
                  <a:lnTo>
                    <a:pt x="1010" y="781"/>
                  </a:lnTo>
                  <a:lnTo>
                    <a:pt x="992" y="815"/>
                  </a:lnTo>
                  <a:lnTo>
                    <a:pt x="978" y="852"/>
                  </a:lnTo>
                  <a:lnTo>
                    <a:pt x="969" y="892"/>
                  </a:lnTo>
                  <a:lnTo>
                    <a:pt x="965" y="933"/>
                  </a:lnTo>
                  <a:lnTo>
                    <a:pt x="965" y="1102"/>
                  </a:lnTo>
                  <a:lnTo>
                    <a:pt x="1137" y="1102"/>
                  </a:lnTo>
                  <a:lnTo>
                    <a:pt x="1177" y="1100"/>
                  </a:lnTo>
                  <a:lnTo>
                    <a:pt x="1217" y="1091"/>
                  </a:lnTo>
                  <a:lnTo>
                    <a:pt x="1254" y="1077"/>
                  </a:lnTo>
                  <a:lnTo>
                    <a:pt x="1288" y="1057"/>
                  </a:lnTo>
                  <a:lnTo>
                    <a:pt x="1320" y="1035"/>
                  </a:lnTo>
                  <a:lnTo>
                    <a:pt x="1347" y="1007"/>
                  </a:lnTo>
                  <a:lnTo>
                    <a:pt x="1370" y="976"/>
                  </a:lnTo>
                  <a:lnTo>
                    <a:pt x="1390" y="942"/>
                  </a:lnTo>
                  <a:lnTo>
                    <a:pt x="1404" y="905"/>
                  </a:lnTo>
                  <a:lnTo>
                    <a:pt x="1413" y="865"/>
                  </a:lnTo>
                  <a:lnTo>
                    <a:pt x="1416" y="825"/>
                  </a:lnTo>
                  <a:lnTo>
                    <a:pt x="1416" y="655"/>
                  </a:lnTo>
                  <a:lnTo>
                    <a:pt x="1245" y="655"/>
                  </a:lnTo>
                  <a:close/>
                  <a:moveTo>
                    <a:pt x="128" y="655"/>
                  </a:moveTo>
                  <a:lnTo>
                    <a:pt x="128" y="825"/>
                  </a:lnTo>
                  <a:lnTo>
                    <a:pt x="131" y="865"/>
                  </a:lnTo>
                  <a:lnTo>
                    <a:pt x="140" y="905"/>
                  </a:lnTo>
                  <a:lnTo>
                    <a:pt x="155" y="942"/>
                  </a:lnTo>
                  <a:lnTo>
                    <a:pt x="173" y="976"/>
                  </a:lnTo>
                  <a:lnTo>
                    <a:pt x="197" y="1007"/>
                  </a:lnTo>
                  <a:lnTo>
                    <a:pt x="225" y="1035"/>
                  </a:lnTo>
                  <a:lnTo>
                    <a:pt x="255" y="1057"/>
                  </a:lnTo>
                  <a:lnTo>
                    <a:pt x="291" y="1077"/>
                  </a:lnTo>
                  <a:lnTo>
                    <a:pt x="328" y="1091"/>
                  </a:lnTo>
                  <a:lnTo>
                    <a:pt x="367" y="1100"/>
                  </a:lnTo>
                  <a:lnTo>
                    <a:pt x="408" y="1102"/>
                  </a:lnTo>
                  <a:lnTo>
                    <a:pt x="579" y="1102"/>
                  </a:lnTo>
                  <a:lnTo>
                    <a:pt x="579" y="933"/>
                  </a:lnTo>
                  <a:lnTo>
                    <a:pt x="576" y="892"/>
                  </a:lnTo>
                  <a:lnTo>
                    <a:pt x="567" y="852"/>
                  </a:lnTo>
                  <a:lnTo>
                    <a:pt x="553" y="815"/>
                  </a:lnTo>
                  <a:lnTo>
                    <a:pt x="534" y="781"/>
                  </a:lnTo>
                  <a:lnTo>
                    <a:pt x="510" y="750"/>
                  </a:lnTo>
                  <a:lnTo>
                    <a:pt x="483" y="723"/>
                  </a:lnTo>
                  <a:lnTo>
                    <a:pt x="452" y="700"/>
                  </a:lnTo>
                  <a:lnTo>
                    <a:pt x="418" y="680"/>
                  </a:lnTo>
                  <a:lnTo>
                    <a:pt x="381" y="666"/>
                  </a:lnTo>
                  <a:lnTo>
                    <a:pt x="341" y="657"/>
                  </a:lnTo>
                  <a:lnTo>
                    <a:pt x="299" y="655"/>
                  </a:lnTo>
                  <a:lnTo>
                    <a:pt x="128" y="655"/>
                  </a:lnTo>
                  <a:close/>
                  <a:moveTo>
                    <a:pt x="772" y="154"/>
                  </a:moveTo>
                  <a:lnTo>
                    <a:pt x="650" y="274"/>
                  </a:lnTo>
                  <a:lnTo>
                    <a:pt x="626" y="304"/>
                  </a:lnTo>
                  <a:lnTo>
                    <a:pt x="606" y="334"/>
                  </a:lnTo>
                  <a:lnTo>
                    <a:pt x="589" y="367"/>
                  </a:lnTo>
                  <a:lnTo>
                    <a:pt x="578" y="401"/>
                  </a:lnTo>
                  <a:lnTo>
                    <a:pt x="571" y="436"/>
                  </a:lnTo>
                  <a:lnTo>
                    <a:pt x="569" y="472"/>
                  </a:lnTo>
                  <a:lnTo>
                    <a:pt x="571" y="507"/>
                  </a:lnTo>
                  <a:lnTo>
                    <a:pt x="578" y="541"/>
                  </a:lnTo>
                  <a:lnTo>
                    <a:pt x="589" y="576"/>
                  </a:lnTo>
                  <a:lnTo>
                    <a:pt x="606" y="609"/>
                  </a:lnTo>
                  <a:lnTo>
                    <a:pt x="626" y="640"/>
                  </a:lnTo>
                  <a:lnTo>
                    <a:pt x="650" y="668"/>
                  </a:lnTo>
                  <a:lnTo>
                    <a:pt x="772" y="788"/>
                  </a:lnTo>
                  <a:lnTo>
                    <a:pt x="893" y="668"/>
                  </a:lnTo>
                  <a:lnTo>
                    <a:pt x="918" y="640"/>
                  </a:lnTo>
                  <a:lnTo>
                    <a:pt x="938" y="609"/>
                  </a:lnTo>
                  <a:lnTo>
                    <a:pt x="954" y="576"/>
                  </a:lnTo>
                  <a:lnTo>
                    <a:pt x="965" y="541"/>
                  </a:lnTo>
                  <a:lnTo>
                    <a:pt x="972" y="507"/>
                  </a:lnTo>
                  <a:lnTo>
                    <a:pt x="974" y="472"/>
                  </a:lnTo>
                  <a:lnTo>
                    <a:pt x="972" y="436"/>
                  </a:lnTo>
                  <a:lnTo>
                    <a:pt x="965" y="401"/>
                  </a:lnTo>
                  <a:lnTo>
                    <a:pt x="954" y="367"/>
                  </a:lnTo>
                  <a:lnTo>
                    <a:pt x="938" y="334"/>
                  </a:lnTo>
                  <a:lnTo>
                    <a:pt x="918" y="304"/>
                  </a:lnTo>
                  <a:lnTo>
                    <a:pt x="893" y="274"/>
                  </a:lnTo>
                  <a:lnTo>
                    <a:pt x="772" y="154"/>
                  </a:lnTo>
                  <a:close/>
                  <a:moveTo>
                    <a:pt x="772" y="0"/>
                  </a:moveTo>
                  <a:lnTo>
                    <a:pt x="788" y="3"/>
                  </a:lnTo>
                  <a:lnTo>
                    <a:pt x="804" y="8"/>
                  </a:lnTo>
                  <a:lnTo>
                    <a:pt x="817" y="19"/>
                  </a:lnTo>
                  <a:lnTo>
                    <a:pt x="984" y="184"/>
                  </a:lnTo>
                  <a:lnTo>
                    <a:pt x="1015" y="220"/>
                  </a:lnTo>
                  <a:lnTo>
                    <a:pt x="1042" y="257"/>
                  </a:lnTo>
                  <a:lnTo>
                    <a:pt x="1063" y="296"/>
                  </a:lnTo>
                  <a:lnTo>
                    <a:pt x="1081" y="337"/>
                  </a:lnTo>
                  <a:lnTo>
                    <a:pt x="1093" y="380"/>
                  </a:lnTo>
                  <a:lnTo>
                    <a:pt x="1100" y="424"/>
                  </a:lnTo>
                  <a:lnTo>
                    <a:pt x="1103" y="468"/>
                  </a:lnTo>
                  <a:lnTo>
                    <a:pt x="1100" y="512"/>
                  </a:lnTo>
                  <a:lnTo>
                    <a:pt x="1094" y="556"/>
                  </a:lnTo>
                  <a:lnTo>
                    <a:pt x="1130" y="544"/>
                  </a:lnTo>
                  <a:lnTo>
                    <a:pt x="1167" y="534"/>
                  </a:lnTo>
                  <a:lnTo>
                    <a:pt x="1206" y="528"/>
                  </a:lnTo>
                  <a:lnTo>
                    <a:pt x="1245" y="526"/>
                  </a:lnTo>
                  <a:lnTo>
                    <a:pt x="1480" y="526"/>
                  </a:lnTo>
                  <a:lnTo>
                    <a:pt x="1501" y="529"/>
                  </a:lnTo>
                  <a:lnTo>
                    <a:pt x="1518" y="539"/>
                  </a:lnTo>
                  <a:lnTo>
                    <a:pt x="1533" y="552"/>
                  </a:lnTo>
                  <a:lnTo>
                    <a:pt x="1542" y="570"/>
                  </a:lnTo>
                  <a:lnTo>
                    <a:pt x="1545" y="591"/>
                  </a:lnTo>
                  <a:lnTo>
                    <a:pt x="1545" y="825"/>
                  </a:lnTo>
                  <a:lnTo>
                    <a:pt x="1542" y="875"/>
                  </a:lnTo>
                  <a:lnTo>
                    <a:pt x="1533" y="924"/>
                  </a:lnTo>
                  <a:lnTo>
                    <a:pt x="1517" y="971"/>
                  </a:lnTo>
                  <a:lnTo>
                    <a:pt x="1497" y="1015"/>
                  </a:lnTo>
                  <a:lnTo>
                    <a:pt x="1471" y="1056"/>
                  </a:lnTo>
                  <a:lnTo>
                    <a:pt x="1442" y="1095"/>
                  </a:lnTo>
                  <a:lnTo>
                    <a:pt x="1408" y="1128"/>
                  </a:lnTo>
                  <a:lnTo>
                    <a:pt x="1369" y="1158"/>
                  </a:lnTo>
                  <a:lnTo>
                    <a:pt x="1329" y="1183"/>
                  </a:lnTo>
                  <a:lnTo>
                    <a:pt x="1284" y="1203"/>
                  </a:lnTo>
                  <a:lnTo>
                    <a:pt x="1236" y="1218"/>
                  </a:lnTo>
                  <a:lnTo>
                    <a:pt x="1188" y="1228"/>
                  </a:lnTo>
                  <a:lnTo>
                    <a:pt x="1137" y="1231"/>
                  </a:lnTo>
                  <a:lnTo>
                    <a:pt x="901" y="1231"/>
                  </a:lnTo>
                  <a:lnTo>
                    <a:pt x="881" y="1228"/>
                  </a:lnTo>
                  <a:lnTo>
                    <a:pt x="863" y="1218"/>
                  </a:lnTo>
                  <a:lnTo>
                    <a:pt x="849" y="1205"/>
                  </a:lnTo>
                  <a:lnTo>
                    <a:pt x="840" y="1187"/>
                  </a:lnTo>
                  <a:lnTo>
                    <a:pt x="837" y="1167"/>
                  </a:lnTo>
                  <a:lnTo>
                    <a:pt x="837" y="933"/>
                  </a:lnTo>
                  <a:lnTo>
                    <a:pt x="838" y="904"/>
                  </a:lnTo>
                  <a:lnTo>
                    <a:pt x="817" y="924"/>
                  </a:lnTo>
                  <a:lnTo>
                    <a:pt x="804" y="934"/>
                  </a:lnTo>
                  <a:lnTo>
                    <a:pt x="788" y="941"/>
                  </a:lnTo>
                  <a:lnTo>
                    <a:pt x="772" y="943"/>
                  </a:lnTo>
                  <a:lnTo>
                    <a:pt x="756" y="941"/>
                  </a:lnTo>
                  <a:lnTo>
                    <a:pt x="740" y="934"/>
                  </a:lnTo>
                  <a:lnTo>
                    <a:pt x="726" y="924"/>
                  </a:lnTo>
                  <a:lnTo>
                    <a:pt x="706" y="904"/>
                  </a:lnTo>
                  <a:lnTo>
                    <a:pt x="708" y="933"/>
                  </a:lnTo>
                  <a:lnTo>
                    <a:pt x="708" y="1167"/>
                  </a:lnTo>
                  <a:lnTo>
                    <a:pt x="704" y="1187"/>
                  </a:lnTo>
                  <a:lnTo>
                    <a:pt x="695" y="1205"/>
                  </a:lnTo>
                  <a:lnTo>
                    <a:pt x="681" y="1218"/>
                  </a:lnTo>
                  <a:lnTo>
                    <a:pt x="664" y="1228"/>
                  </a:lnTo>
                  <a:lnTo>
                    <a:pt x="644" y="1231"/>
                  </a:lnTo>
                  <a:lnTo>
                    <a:pt x="408" y="1231"/>
                  </a:lnTo>
                  <a:lnTo>
                    <a:pt x="358" y="1228"/>
                  </a:lnTo>
                  <a:lnTo>
                    <a:pt x="308" y="1218"/>
                  </a:lnTo>
                  <a:lnTo>
                    <a:pt x="261" y="1203"/>
                  </a:lnTo>
                  <a:lnTo>
                    <a:pt x="216" y="1183"/>
                  </a:lnTo>
                  <a:lnTo>
                    <a:pt x="175" y="1158"/>
                  </a:lnTo>
                  <a:lnTo>
                    <a:pt x="137" y="1128"/>
                  </a:lnTo>
                  <a:lnTo>
                    <a:pt x="103" y="1095"/>
                  </a:lnTo>
                  <a:lnTo>
                    <a:pt x="73" y="1056"/>
                  </a:lnTo>
                  <a:lnTo>
                    <a:pt x="48" y="1015"/>
                  </a:lnTo>
                  <a:lnTo>
                    <a:pt x="27" y="971"/>
                  </a:lnTo>
                  <a:lnTo>
                    <a:pt x="12" y="924"/>
                  </a:lnTo>
                  <a:lnTo>
                    <a:pt x="3" y="875"/>
                  </a:lnTo>
                  <a:lnTo>
                    <a:pt x="0" y="825"/>
                  </a:lnTo>
                  <a:lnTo>
                    <a:pt x="0" y="591"/>
                  </a:lnTo>
                  <a:lnTo>
                    <a:pt x="3" y="570"/>
                  </a:lnTo>
                  <a:lnTo>
                    <a:pt x="12" y="552"/>
                  </a:lnTo>
                  <a:lnTo>
                    <a:pt x="26" y="539"/>
                  </a:lnTo>
                  <a:lnTo>
                    <a:pt x="44" y="529"/>
                  </a:lnTo>
                  <a:lnTo>
                    <a:pt x="65" y="526"/>
                  </a:lnTo>
                  <a:lnTo>
                    <a:pt x="299" y="526"/>
                  </a:lnTo>
                  <a:lnTo>
                    <a:pt x="352" y="529"/>
                  </a:lnTo>
                  <a:lnTo>
                    <a:pt x="401" y="539"/>
                  </a:lnTo>
                  <a:lnTo>
                    <a:pt x="450" y="555"/>
                  </a:lnTo>
                  <a:lnTo>
                    <a:pt x="443" y="512"/>
                  </a:lnTo>
                  <a:lnTo>
                    <a:pt x="441" y="467"/>
                  </a:lnTo>
                  <a:lnTo>
                    <a:pt x="443" y="424"/>
                  </a:lnTo>
                  <a:lnTo>
                    <a:pt x="451" y="380"/>
                  </a:lnTo>
                  <a:lnTo>
                    <a:pt x="463" y="337"/>
                  </a:lnTo>
                  <a:lnTo>
                    <a:pt x="480" y="296"/>
                  </a:lnTo>
                  <a:lnTo>
                    <a:pt x="501" y="257"/>
                  </a:lnTo>
                  <a:lnTo>
                    <a:pt x="529" y="220"/>
                  </a:lnTo>
                  <a:lnTo>
                    <a:pt x="559" y="185"/>
                  </a:lnTo>
                  <a:lnTo>
                    <a:pt x="726" y="19"/>
                  </a:lnTo>
                  <a:lnTo>
                    <a:pt x="740" y="8"/>
                  </a:lnTo>
                  <a:lnTo>
                    <a:pt x="756" y="3"/>
                  </a:lnTo>
                  <a:lnTo>
                    <a:pt x="77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3" name="Freeform 32">
              <a:extLst>
                <a:ext uri="{FF2B5EF4-FFF2-40B4-BE49-F238E27FC236}">
                  <a16:creationId xmlns:a16="http://schemas.microsoft.com/office/drawing/2014/main" id="{7E304D6D-A10F-4DB9-9210-A7D7BCB648AB}"/>
                </a:ext>
              </a:extLst>
            </p:cNvPr>
            <p:cNvSpPr/>
            <p:nvPr/>
          </p:nvSpPr>
          <p:spPr bwMode="auto">
            <a:xfrm>
              <a:off x="5005" y="2091"/>
              <a:ext cx="109" cy="13"/>
            </a:xfrm>
            <a:custGeom>
              <a:avLst/>
              <a:gdLst>
                <a:gd name="T0" fmla="*/ 63 w 1094"/>
                <a:gd name="T1" fmla="*/ 0 h 128"/>
                <a:gd name="T2" fmla="*/ 1029 w 1094"/>
                <a:gd name="T3" fmla="*/ 0 h 128"/>
                <a:gd name="T4" fmla="*/ 1050 w 1094"/>
                <a:gd name="T5" fmla="*/ 3 h 128"/>
                <a:gd name="T6" fmla="*/ 1067 w 1094"/>
                <a:gd name="T7" fmla="*/ 13 h 128"/>
                <a:gd name="T8" fmla="*/ 1082 w 1094"/>
                <a:gd name="T9" fmla="*/ 26 h 128"/>
                <a:gd name="T10" fmla="*/ 1090 w 1094"/>
                <a:gd name="T11" fmla="*/ 43 h 128"/>
                <a:gd name="T12" fmla="*/ 1094 w 1094"/>
                <a:gd name="T13" fmla="*/ 64 h 128"/>
                <a:gd name="T14" fmla="*/ 1090 w 1094"/>
                <a:gd name="T15" fmla="*/ 85 h 128"/>
                <a:gd name="T16" fmla="*/ 1082 w 1094"/>
                <a:gd name="T17" fmla="*/ 102 h 128"/>
                <a:gd name="T18" fmla="*/ 1067 w 1094"/>
                <a:gd name="T19" fmla="*/ 115 h 128"/>
                <a:gd name="T20" fmla="*/ 1050 w 1094"/>
                <a:gd name="T21" fmla="*/ 125 h 128"/>
                <a:gd name="T22" fmla="*/ 1029 w 1094"/>
                <a:gd name="T23" fmla="*/ 128 h 128"/>
                <a:gd name="T24" fmla="*/ 63 w 1094"/>
                <a:gd name="T25" fmla="*/ 128 h 128"/>
                <a:gd name="T26" fmla="*/ 44 w 1094"/>
                <a:gd name="T27" fmla="*/ 125 h 128"/>
                <a:gd name="T28" fmla="*/ 26 w 1094"/>
                <a:gd name="T29" fmla="*/ 115 h 128"/>
                <a:gd name="T30" fmla="*/ 12 w 1094"/>
                <a:gd name="T31" fmla="*/ 102 h 128"/>
                <a:gd name="T32" fmla="*/ 3 w 1094"/>
                <a:gd name="T33" fmla="*/ 85 h 128"/>
                <a:gd name="T34" fmla="*/ 0 w 1094"/>
                <a:gd name="T35" fmla="*/ 64 h 128"/>
                <a:gd name="T36" fmla="*/ 3 w 1094"/>
                <a:gd name="T37" fmla="*/ 43 h 128"/>
                <a:gd name="T38" fmla="*/ 12 w 1094"/>
                <a:gd name="T39" fmla="*/ 26 h 128"/>
                <a:gd name="T40" fmla="*/ 26 w 1094"/>
                <a:gd name="T41" fmla="*/ 13 h 128"/>
                <a:gd name="T42" fmla="*/ 44 w 1094"/>
                <a:gd name="T43" fmla="*/ 3 h 128"/>
                <a:gd name="T44" fmla="*/ 63 w 1094"/>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4" h="128">
                  <a:moveTo>
                    <a:pt x="63" y="0"/>
                  </a:moveTo>
                  <a:lnTo>
                    <a:pt x="1029" y="0"/>
                  </a:lnTo>
                  <a:lnTo>
                    <a:pt x="1050" y="3"/>
                  </a:lnTo>
                  <a:lnTo>
                    <a:pt x="1067" y="13"/>
                  </a:lnTo>
                  <a:lnTo>
                    <a:pt x="1082" y="26"/>
                  </a:lnTo>
                  <a:lnTo>
                    <a:pt x="1090" y="43"/>
                  </a:lnTo>
                  <a:lnTo>
                    <a:pt x="1094" y="64"/>
                  </a:lnTo>
                  <a:lnTo>
                    <a:pt x="1090" y="85"/>
                  </a:lnTo>
                  <a:lnTo>
                    <a:pt x="1082" y="102"/>
                  </a:lnTo>
                  <a:lnTo>
                    <a:pt x="1067" y="115"/>
                  </a:lnTo>
                  <a:lnTo>
                    <a:pt x="1050" y="125"/>
                  </a:lnTo>
                  <a:lnTo>
                    <a:pt x="1029" y="128"/>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4" name="Freeform 33">
              <a:extLst>
                <a:ext uri="{FF2B5EF4-FFF2-40B4-BE49-F238E27FC236}">
                  <a16:creationId xmlns:a16="http://schemas.microsoft.com/office/drawing/2014/main" id="{5743125F-8D62-4AAF-8DE3-52590C8EC245}"/>
                </a:ext>
              </a:extLst>
            </p:cNvPr>
            <p:cNvSpPr/>
            <p:nvPr/>
          </p:nvSpPr>
          <p:spPr bwMode="auto">
            <a:xfrm>
              <a:off x="5024" y="2072"/>
              <a:ext cx="77" cy="12"/>
            </a:xfrm>
            <a:custGeom>
              <a:avLst/>
              <a:gdLst>
                <a:gd name="T0" fmla="*/ 63 w 772"/>
                <a:gd name="T1" fmla="*/ 0 h 128"/>
                <a:gd name="T2" fmla="*/ 708 w 772"/>
                <a:gd name="T3" fmla="*/ 0 h 128"/>
                <a:gd name="T4" fmla="*/ 727 w 772"/>
                <a:gd name="T5" fmla="*/ 3 h 128"/>
                <a:gd name="T6" fmla="*/ 746 w 772"/>
                <a:gd name="T7" fmla="*/ 13 h 128"/>
                <a:gd name="T8" fmla="*/ 759 w 772"/>
                <a:gd name="T9" fmla="*/ 26 h 128"/>
                <a:gd name="T10" fmla="*/ 769 w 772"/>
                <a:gd name="T11" fmla="*/ 43 h 128"/>
                <a:gd name="T12" fmla="*/ 772 w 772"/>
                <a:gd name="T13" fmla="*/ 64 h 128"/>
                <a:gd name="T14" fmla="*/ 769 w 772"/>
                <a:gd name="T15" fmla="*/ 84 h 128"/>
                <a:gd name="T16" fmla="*/ 759 w 772"/>
                <a:gd name="T17" fmla="*/ 102 h 128"/>
                <a:gd name="T18" fmla="*/ 746 w 772"/>
                <a:gd name="T19" fmla="*/ 115 h 128"/>
                <a:gd name="T20" fmla="*/ 727 w 772"/>
                <a:gd name="T21" fmla="*/ 125 h 128"/>
                <a:gd name="T22" fmla="*/ 708 w 772"/>
                <a:gd name="T23" fmla="*/ 128 h 128"/>
                <a:gd name="T24" fmla="*/ 63 w 772"/>
                <a:gd name="T25" fmla="*/ 128 h 128"/>
                <a:gd name="T26" fmla="*/ 44 w 772"/>
                <a:gd name="T27" fmla="*/ 125 h 128"/>
                <a:gd name="T28" fmla="*/ 26 w 772"/>
                <a:gd name="T29" fmla="*/ 115 h 128"/>
                <a:gd name="T30" fmla="*/ 12 w 772"/>
                <a:gd name="T31" fmla="*/ 102 h 128"/>
                <a:gd name="T32" fmla="*/ 3 w 772"/>
                <a:gd name="T33" fmla="*/ 84 h 128"/>
                <a:gd name="T34" fmla="*/ 0 w 772"/>
                <a:gd name="T35" fmla="*/ 64 h 128"/>
                <a:gd name="T36" fmla="*/ 3 w 772"/>
                <a:gd name="T37" fmla="*/ 43 h 128"/>
                <a:gd name="T38" fmla="*/ 12 w 772"/>
                <a:gd name="T39" fmla="*/ 26 h 128"/>
                <a:gd name="T40" fmla="*/ 26 w 772"/>
                <a:gd name="T41" fmla="*/ 13 h 128"/>
                <a:gd name="T42" fmla="*/ 44 w 772"/>
                <a:gd name="T43" fmla="*/ 3 h 128"/>
                <a:gd name="T44" fmla="*/ 63 w 772"/>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2" h="128">
                  <a:moveTo>
                    <a:pt x="63" y="0"/>
                  </a:moveTo>
                  <a:lnTo>
                    <a:pt x="708" y="0"/>
                  </a:lnTo>
                  <a:lnTo>
                    <a:pt x="727" y="3"/>
                  </a:lnTo>
                  <a:lnTo>
                    <a:pt x="746" y="13"/>
                  </a:lnTo>
                  <a:lnTo>
                    <a:pt x="759" y="26"/>
                  </a:lnTo>
                  <a:lnTo>
                    <a:pt x="769" y="43"/>
                  </a:lnTo>
                  <a:lnTo>
                    <a:pt x="772" y="64"/>
                  </a:lnTo>
                  <a:lnTo>
                    <a:pt x="769" y="84"/>
                  </a:lnTo>
                  <a:lnTo>
                    <a:pt x="759" y="102"/>
                  </a:lnTo>
                  <a:lnTo>
                    <a:pt x="746" y="115"/>
                  </a:lnTo>
                  <a:lnTo>
                    <a:pt x="727" y="125"/>
                  </a:lnTo>
                  <a:lnTo>
                    <a:pt x="708" y="128"/>
                  </a:lnTo>
                  <a:lnTo>
                    <a:pt x="63" y="128"/>
                  </a:lnTo>
                  <a:lnTo>
                    <a:pt x="44" y="125"/>
                  </a:lnTo>
                  <a:lnTo>
                    <a:pt x="26" y="115"/>
                  </a:lnTo>
                  <a:lnTo>
                    <a:pt x="12" y="102"/>
                  </a:lnTo>
                  <a:lnTo>
                    <a:pt x="3" y="84"/>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65" name="Freeform 34">
              <a:extLst>
                <a:ext uri="{FF2B5EF4-FFF2-40B4-BE49-F238E27FC236}">
                  <a16:creationId xmlns:a16="http://schemas.microsoft.com/office/drawing/2014/main" id="{125A6D46-E240-4DE1-9567-EB6624293415}"/>
                </a:ext>
              </a:extLst>
            </p:cNvPr>
            <p:cNvSpPr/>
            <p:nvPr/>
          </p:nvSpPr>
          <p:spPr bwMode="auto">
            <a:xfrm>
              <a:off x="5024" y="2110"/>
              <a:ext cx="77" cy="13"/>
            </a:xfrm>
            <a:custGeom>
              <a:avLst/>
              <a:gdLst>
                <a:gd name="T0" fmla="*/ 63 w 772"/>
                <a:gd name="T1" fmla="*/ 0 h 128"/>
                <a:gd name="T2" fmla="*/ 708 w 772"/>
                <a:gd name="T3" fmla="*/ 0 h 128"/>
                <a:gd name="T4" fmla="*/ 727 w 772"/>
                <a:gd name="T5" fmla="*/ 3 h 128"/>
                <a:gd name="T6" fmla="*/ 746 w 772"/>
                <a:gd name="T7" fmla="*/ 13 h 128"/>
                <a:gd name="T8" fmla="*/ 759 w 772"/>
                <a:gd name="T9" fmla="*/ 26 h 128"/>
                <a:gd name="T10" fmla="*/ 769 w 772"/>
                <a:gd name="T11" fmla="*/ 43 h 128"/>
                <a:gd name="T12" fmla="*/ 772 w 772"/>
                <a:gd name="T13" fmla="*/ 64 h 128"/>
                <a:gd name="T14" fmla="*/ 769 w 772"/>
                <a:gd name="T15" fmla="*/ 85 h 128"/>
                <a:gd name="T16" fmla="*/ 759 w 772"/>
                <a:gd name="T17" fmla="*/ 102 h 128"/>
                <a:gd name="T18" fmla="*/ 746 w 772"/>
                <a:gd name="T19" fmla="*/ 115 h 128"/>
                <a:gd name="T20" fmla="*/ 727 w 772"/>
                <a:gd name="T21" fmla="*/ 125 h 128"/>
                <a:gd name="T22" fmla="*/ 708 w 772"/>
                <a:gd name="T23" fmla="*/ 128 h 128"/>
                <a:gd name="T24" fmla="*/ 63 w 772"/>
                <a:gd name="T25" fmla="*/ 128 h 128"/>
                <a:gd name="T26" fmla="*/ 44 w 772"/>
                <a:gd name="T27" fmla="*/ 125 h 128"/>
                <a:gd name="T28" fmla="*/ 26 w 772"/>
                <a:gd name="T29" fmla="*/ 115 h 128"/>
                <a:gd name="T30" fmla="*/ 12 w 772"/>
                <a:gd name="T31" fmla="*/ 102 h 128"/>
                <a:gd name="T32" fmla="*/ 3 w 772"/>
                <a:gd name="T33" fmla="*/ 85 h 128"/>
                <a:gd name="T34" fmla="*/ 0 w 772"/>
                <a:gd name="T35" fmla="*/ 64 h 128"/>
                <a:gd name="T36" fmla="*/ 3 w 772"/>
                <a:gd name="T37" fmla="*/ 43 h 128"/>
                <a:gd name="T38" fmla="*/ 12 w 772"/>
                <a:gd name="T39" fmla="*/ 26 h 128"/>
                <a:gd name="T40" fmla="*/ 26 w 772"/>
                <a:gd name="T41" fmla="*/ 13 h 128"/>
                <a:gd name="T42" fmla="*/ 44 w 772"/>
                <a:gd name="T43" fmla="*/ 3 h 128"/>
                <a:gd name="T44" fmla="*/ 63 w 772"/>
                <a:gd name="T4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2" h="128">
                  <a:moveTo>
                    <a:pt x="63" y="0"/>
                  </a:moveTo>
                  <a:lnTo>
                    <a:pt x="708" y="0"/>
                  </a:lnTo>
                  <a:lnTo>
                    <a:pt x="727" y="3"/>
                  </a:lnTo>
                  <a:lnTo>
                    <a:pt x="746" y="13"/>
                  </a:lnTo>
                  <a:lnTo>
                    <a:pt x="759" y="26"/>
                  </a:lnTo>
                  <a:lnTo>
                    <a:pt x="769" y="43"/>
                  </a:lnTo>
                  <a:lnTo>
                    <a:pt x="772" y="64"/>
                  </a:lnTo>
                  <a:lnTo>
                    <a:pt x="769" y="85"/>
                  </a:lnTo>
                  <a:lnTo>
                    <a:pt x="759" y="102"/>
                  </a:lnTo>
                  <a:lnTo>
                    <a:pt x="746" y="115"/>
                  </a:lnTo>
                  <a:lnTo>
                    <a:pt x="727" y="125"/>
                  </a:lnTo>
                  <a:lnTo>
                    <a:pt x="708" y="128"/>
                  </a:lnTo>
                  <a:lnTo>
                    <a:pt x="63" y="128"/>
                  </a:lnTo>
                  <a:lnTo>
                    <a:pt x="44" y="125"/>
                  </a:lnTo>
                  <a:lnTo>
                    <a:pt x="26" y="115"/>
                  </a:lnTo>
                  <a:lnTo>
                    <a:pt x="12" y="102"/>
                  </a:lnTo>
                  <a:lnTo>
                    <a:pt x="3" y="85"/>
                  </a:lnTo>
                  <a:lnTo>
                    <a:pt x="0" y="64"/>
                  </a:lnTo>
                  <a:lnTo>
                    <a:pt x="3" y="43"/>
                  </a:lnTo>
                  <a:lnTo>
                    <a:pt x="12" y="26"/>
                  </a:lnTo>
                  <a:lnTo>
                    <a:pt x="26" y="13"/>
                  </a:lnTo>
                  <a:lnTo>
                    <a:pt x="44" y="3"/>
                  </a:lnTo>
                  <a:lnTo>
                    <a:pt x="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grpSp>
      <p:sp>
        <p:nvSpPr>
          <p:cNvPr id="66" name="Rectangle: Diagonal Corners Rounded 43">
            <a:extLst>
              <a:ext uri="{FF2B5EF4-FFF2-40B4-BE49-F238E27FC236}">
                <a16:creationId xmlns:a16="http://schemas.microsoft.com/office/drawing/2014/main" id="{95FD8979-8F6F-4A57-A5CC-4F4BE05FF3B5}"/>
              </a:ext>
            </a:extLst>
          </p:cNvPr>
          <p:cNvSpPr/>
          <p:nvPr/>
        </p:nvSpPr>
        <p:spPr>
          <a:xfrm>
            <a:off x="6933436" y="2856869"/>
            <a:ext cx="640080" cy="640080"/>
          </a:xfrm>
          <a:prstGeom prst="round2DiagRect">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mn-ea"/>
              <a:cs typeface="+mn-cs"/>
            </a:endParaRPr>
          </a:p>
        </p:txBody>
      </p:sp>
      <p:sp>
        <p:nvSpPr>
          <p:cNvPr id="67" name="Rectangle 44">
            <a:extLst>
              <a:ext uri="{FF2B5EF4-FFF2-40B4-BE49-F238E27FC236}">
                <a16:creationId xmlns:a16="http://schemas.microsoft.com/office/drawing/2014/main" id="{0EB3D23F-B2FE-496D-B937-3543FBC2C8CE}"/>
              </a:ext>
            </a:extLst>
          </p:cNvPr>
          <p:cNvSpPr/>
          <p:nvPr/>
        </p:nvSpPr>
        <p:spPr>
          <a:xfrm>
            <a:off x="7663642" y="3011303"/>
            <a:ext cx="3514714" cy="485646"/>
          </a:xfrm>
          <a:prstGeom prst="rect">
            <a:avLst/>
          </a:prstGeom>
        </p:spPr>
        <p:txBody>
          <a:bodyPr wrap="square">
            <a:spAutoFit/>
          </a:bodyPr>
          <a:lstStyle/>
          <a:p>
            <a:pPr lvl="0">
              <a:lnSpc>
                <a:spcPct val="150000"/>
              </a:lnSpc>
              <a:defRPr/>
            </a:pPr>
            <a:r>
              <a:rPr lang="en-US" altLang="zh-CN" sz="900" dirty="0">
                <a:solidFill>
                  <a:prstClr val="black">
                    <a:lumMod val="75000"/>
                    <a:lumOff val="25000"/>
                  </a:prstClr>
                </a:solidFill>
                <a:latin typeface="思源黑体 Light"/>
              </a:rPr>
              <a:t>Please replace text, click add relevant headline, modify the text content, also can copy your content to this directly</a:t>
            </a:r>
            <a:endParaRPr lang="en-GB" altLang="zh-CN" sz="900" dirty="0">
              <a:solidFill>
                <a:prstClr val="black">
                  <a:lumMod val="75000"/>
                  <a:lumOff val="25000"/>
                </a:prstClr>
              </a:solidFill>
              <a:latin typeface="思源黑体 Light"/>
            </a:endParaRPr>
          </a:p>
        </p:txBody>
      </p:sp>
      <p:sp>
        <p:nvSpPr>
          <p:cNvPr id="68" name="TextBox 45">
            <a:extLst>
              <a:ext uri="{FF2B5EF4-FFF2-40B4-BE49-F238E27FC236}">
                <a16:creationId xmlns:a16="http://schemas.microsoft.com/office/drawing/2014/main" id="{BB9ED9BF-AABB-466C-A1C8-721BD94BEB88}"/>
              </a:ext>
            </a:extLst>
          </p:cNvPr>
          <p:cNvSpPr txBox="1"/>
          <p:nvPr/>
        </p:nvSpPr>
        <p:spPr>
          <a:xfrm>
            <a:off x="7663642" y="2823592"/>
            <a:ext cx="957378" cy="307777"/>
          </a:xfrm>
          <a:prstGeom prst="rect">
            <a:avLst/>
          </a:prstGeom>
          <a:noFill/>
        </p:spPr>
        <p:txBody>
          <a:bodyPr wrap="none" rtlCol="0">
            <a:spAutoFit/>
          </a:bodyPr>
          <a:lstStyle/>
          <a:p>
            <a:pPr>
              <a:defRPr/>
            </a:pPr>
            <a:r>
              <a:rPr lang="en-GB" sz="1400" b="1" dirty="0">
                <a:solidFill>
                  <a:schemeClr val="tx1">
                    <a:lumMod val="75000"/>
                    <a:lumOff val="25000"/>
                  </a:schemeClr>
                </a:solidFill>
                <a:latin typeface="+mn-ea"/>
              </a:rPr>
              <a:t>Text here</a:t>
            </a:r>
          </a:p>
        </p:txBody>
      </p:sp>
      <p:sp>
        <p:nvSpPr>
          <p:cNvPr id="69" name="Rectangle: Diagonal Corners Rounded 76">
            <a:extLst>
              <a:ext uri="{FF2B5EF4-FFF2-40B4-BE49-F238E27FC236}">
                <a16:creationId xmlns:a16="http://schemas.microsoft.com/office/drawing/2014/main" id="{49599CFD-E296-468F-8ACD-FD2DA7D22E61}"/>
              </a:ext>
            </a:extLst>
          </p:cNvPr>
          <p:cNvSpPr/>
          <p:nvPr/>
        </p:nvSpPr>
        <p:spPr>
          <a:xfrm>
            <a:off x="6933436" y="3818364"/>
            <a:ext cx="640080" cy="640080"/>
          </a:xfrm>
          <a:prstGeom prst="round2DiagRect">
            <a:avLst/>
          </a:prstGeom>
          <a:solidFill>
            <a:srgbClr val="2078C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mn-ea"/>
              <a:cs typeface="+mn-cs"/>
            </a:endParaRPr>
          </a:p>
        </p:txBody>
      </p:sp>
      <p:sp>
        <p:nvSpPr>
          <p:cNvPr id="70" name="Rectangle 77">
            <a:extLst>
              <a:ext uri="{FF2B5EF4-FFF2-40B4-BE49-F238E27FC236}">
                <a16:creationId xmlns:a16="http://schemas.microsoft.com/office/drawing/2014/main" id="{04C0562B-3061-4DF4-9853-2822EA14C672}"/>
              </a:ext>
            </a:extLst>
          </p:cNvPr>
          <p:cNvSpPr/>
          <p:nvPr/>
        </p:nvSpPr>
        <p:spPr>
          <a:xfrm>
            <a:off x="7663642" y="3972798"/>
            <a:ext cx="3514714" cy="485839"/>
          </a:xfrm>
          <a:prstGeom prst="rect">
            <a:avLst/>
          </a:prstGeom>
        </p:spPr>
        <p:txBody>
          <a:bodyPr wrap="square">
            <a:spAutoFit/>
          </a:bodyPr>
          <a:lstStyle/>
          <a:p>
            <a:pPr>
              <a:lnSpc>
                <a:spcPct val="150000"/>
              </a:lnSpc>
              <a:defRPr/>
            </a:pPr>
            <a:r>
              <a:rPr lang="en-US" sz="900" dirty="0">
                <a:solidFill>
                  <a:schemeClr val="tx1">
                    <a:lumMod val="75000"/>
                    <a:lumOff val="25000"/>
                  </a:schemeClr>
                </a:solidFill>
                <a:latin typeface="+mn-ea"/>
              </a:rPr>
              <a:t>Please replace text, click add relevant headline, modify the text content, also can copy your content to this directly</a:t>
            </a:r>
            <a:endParaRPr lang="en-GB" sz="900" dirty="0">
              <a:solidFill>
                <a:schemeClr val="tx1">
                  <a:lumMod val="75000"/>
                  <a:lumOff val="25000"/>
                </a:schemeClr>
              </a:solidFill>
              <a:latin typeface="+mn-ea"/>
            </a:endParaRPr>
          </a:p>
        </p:txBody>
      </p:sp>
      <p:sp>
        <p:nvSpPr>
          <p:cNvPr id="71" name="TextBox 78">
            <a:extLst>
              <a:ext uri="{FF2B5EF4-FFF2-40B4-BE49-F238E27FC236}">
                <a16:creationId xmlns:a16="http://schemas.microsoft.com/office/drawing/2014/main" id="{82CD6BF5-412C-401C-8685-C970A374CB5E}"/>
              </a:ext>
            </a:extLst>
          </p:cNvPr>
          <p:cNvSpPr txBox="1"/>
          <p:nvPr/>
        </p:nvSpPr>
        <p:spPr>
          <a:xfrm>
            <a:off x="7663642" y="3785087"/>
            <a:ext cx="957378" cy="307777"/>
          </a:xfrm>
          <a:prstGeom prst="rect">
            <a:avLst/>
          </a:prstGeom>
          <a:noFill/>
        </p:spPr>
        <p:txBody>
          <a:bodyPr wrap="none" rtlCol="0">
            <a:spAutoFit/>
          </a:bodyPr>
          <a:lstStyle/>
          <a:p>
            <a:pPr>
              <a:defRPr/>
            </a:pPr>
            <a:r>
              <a:rPr lang="en-GB" sz="1400" b="1" dirty="0">
                <a:solidFill>
                  <a:schemeClr val="tx1">
                    <a:lumMod val="75000"/>
                    <a:lumOff val="25000"/>
                  </a:schemeClr>
                </a:solidFill>
                <a:latin typeface="+mn-ea"/>
              </a:rPr>
              <a:t>Text here</a:t>
            </a:r>
          </a:p>
        </p:txBody>
      </p:sp>
      <p:grpSp>
        <p:nvGrpSpPr>
          <p:cNvPr id="72" name="Group 37">
            <a:extLst>
              <a:ext uri="{FF2B5EF4-FFF2-40B4-BE49-F238E27FC236}">
                <a16:creationId xmlns:a16="http://schemas.microsoft.com/office/drawing/2014/main" id="{378B010A-0854-42AC-BE51-D94616024AC6}"/>
              </a:ext>
            </a:extLst>
          </p:cNvPr>
          <p:cNvGrpSpPr>
            <a:grpSpLocks noChangeAspect="1"/>
          </p:cNvGrpSpPr>
          <p:nvPr/>
        </p:nvGrpSpPr>
        <p:grpSpPr bwMode="auto">
          <a:xfrm>
            <a:off x="7124838" y="3036728"/>
            <a:ext cx="275432" cy="280361"/>
            <a:chOff x="4324" y="1717"/>
            <a:chExt cx="447" cy="455"/>
          </a:xfrm>
          <a:solidFill>
            <a:sysClr val="window" lastClr="FFFFFF"/>
          </a:solidFill>
        </p:grpSpPr>
        <p:sp>
          <p:nvSpPr>
            <p:cNvPr id="73" name="Freeform 39">
              <a:extLst>
                <a:ext uri="{FF2B5EF4-FFF2-40B4-BE49-F238E27FC236}">
                  <a16:creationId xmlns:a16="http://schemas.microsoft.com/office/drawing/2014/main" id="{7545FBD2-7C3B-4CD2-B14B-56000D898B60}"/>
                </a:ext>
              </a:extLst>
            </p:cNvPr>
            <p:cNvSpPr>
              <a:spLocks noEditPoints="1"/>
            </p:cNvSpPr>
            <p:nvPr/>
          </p:nvSpPr>
          <p:spPr bwMode="auto">
            <a:xfrm>
              <a:off x="4372" y="1717"/>
              <a:ext cx="351" cy="453"/>
            </a:xfrm>
            <a:custGeom>
              <a:avLst/>
              <a:gdLst>
                <a:gd name="T0" fmla="*/ 117 w 2809"/>
                <a:gd name="T1" fmla="*/ 1813 h 3625"/>
                <a:gd name="T2" fmla="*/ 2048 w 2809"/>
                <a:gd name="T3" fmla="*/ 1930 h 3625"/>
                <a:gd name="T4" fmla="*/ 1288 w 2809"/>
                <a:gd name="T5" fmla="*/ 3016 h 3625"/>
                <a:gd name="T6" fmla="*/ 1522 w 2809"/>
                <a:gd name="T7" fmla="*/ 3508 h 3625"/>
                <a:gd name="T8" fmla="*/ 2609 w 2809"/>
                <a:gd name="T9" fmla="*/ 1930 h 3625"/>
                <a:gd name="T10" fmla="*/ 2165 w 2809"/>
                <a:gd name="T11" fmla="*/ 1813 h 3625"/>
                <a:gd name="T12" fmla="*/ 2692 w 2809"/>
                <a:gd name="T13" fmla="*/ 1637 h 3625"/>
                <a:gd name="T14" fmla="*/ 1288 w 2809"/>
                <a:gd name="T15" fmla="*/ 819 h 3625"/>
                <a:gd name="T16" fmla="*/ 1556 w 2809"/>
                <a:gd name="T17" fmla="*/ 1053 h 3625"/>
                <a:gd name="T18" fmla="*/ 1288 w 2809"/>
                <a:gd name="T19" fmla="*/ 819 h 3625"/>
                <a:gd name="T20" fmla="*/ 234 w 2809"/>
                <a:gd name="T21" fmla="*/ 1520 h 3625"/>
                <a:gd name="T22" fmla="*/ 1639 w 2809"/>
                <a:gd name="T23" fmla="*/ 1170 h 3625"/>
                <a:gd name="T24" fmla="*/ 351 w 2809"/>
                <a:gd name="T25" fmla="*/ 1053 h 3625"/>
                <a:gd name="T26" fmla="*/ 1171 w 2809"/>
                <a:gd name="T27" fmla="*/ 936 h 3625"/>
                <a:gd name="T28" fmla="*/ 351 w 2809"/>
                <a:gd name="T29" fmla="*/ 819 h 3625"/>
                <a:gd name="T30" fmla="*/ 1171 w 2809"/>
                <a:gd name="T31" fmla="*/ 702 h 3625"/>
                <a:gd name="T32" fmla="*/ 2224 w 2809"/>
                <a:gd name="T33" fmla="*/ 200 h 3625"/>
                <a:gd name="T34" fmla="*/ 2492 w 2809"/>
                <a:gd name="T35" fmla="*/ 468 h 3625"/>
                <a:gd name="T36" fmla="*/ 1171 w 2809"/>
                <a:gd name="T37" fmla="*/ 117 h 3625"/>
                <a:gd name="T38" fmla="*/ 1254 w 2809"/>
                <a:gd name="T39" fmla="*/ 585 h 3625"/>
                <a:gd name="T40" fmla="*/ 2458 w 2809"/>
                <a:gd name="T41" fmla="*/ 702 h 3625"/>
                <a:gd name="T42" fmla="*/ 1488 w 2809"/>
                <a:gd name="T43" fmla="*/ 819 h 3625"/>
                <a:gd name="T44" fmla="*/ 2458 w 2809"/>
                <a:gd name="T45" fmla="*/ 936 h 3625"/>
                <a:gd name="T46" fmla="*/ 1722 w 2809"/>
                <a:gd name="T47" fmla="*/ 1053 h 3625"/>
                <a:gd name="T48" fmla="*/ 1756 w 2809"/>
                <a:gd name="T49" fmla="*/ 1170 h 3625"/>
                <a:gd name="T50" fmla="*/ 2458 w 2809"/>
                <a:gd name="T51" fmla="*/ 1286 h 3625"/>
                <a:gd name="T52" fmla="*/ 1756 w 2809"/>
                <a:gd name="T53" fmla="*/ 1520 h 3625"/>
                <a:gd name="T54" fmla="*/ 2575 w 2809"/>
                <a:gd name="T55" fmla="*/ 585 h 3625"/>
                <a:gd name="T56" fmla="*/ 1288 w 2809"/>
                <a:gd name="T57" fmla="*/ 468 h 3625"/>
                <a:gd name="T58" fmla="*/ 2107 w 2809"/>
                <a:gd name="T59" fmla="*/ 351 h 3625"/>
                <a:gd name="T60" fmla="*/ 1288 w 2809"/>
                <a:gd name="T61" fmla="*/ 234 h 3625"/>
                <a:gd name="T62" fmla="*/ 2107 w 2809"/>
                <a:gd name="T63" fmla="*/ 117 h 3625"/>
                <a:gd name="T64" fmla="*/ 1054 w 2809"/>
                <a:gd name="T65" fmla="*/ 0 h 3625"/>
                <a:gd name="T66" fmla="*/ 2692 w 2809"/>
                <a:gd name="T67" fmla="*/ 502 h 3625"/>
                <a:gd name="T68" fmla="*/ 2809 w 2809"/>
                <a:gd name="T69" fmla="*/ 1520 h 3625"/>
                <a:gd name="T70" fmla="*/ 1639 w 2809"/>
                <a:gd name="T71" fmla="*/ 3065 h 3625"/>
                <a:gd name="T72" fmla="*/ 1171 w 2809"/>
                <a:gd name="T73" fmla="*/ 3625 h 3625"/>
                <a:gd name="T74" fmla="*/ 0 w 2809"/>
                <a:gd name="T75" fmla="*/ 1895 h 3625"/>
                <a:gd name="T76" fmla="*/ 117 w 2809"/>
                <a:gd name="T77" fmla="*/ 1520 h 3625"/>
                <a:gd name="T78" fmla="*/ 1054 w 2809"/>
                <a:gd name="T79" fmla="*/ 585 h 3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9" h="3625">
                  <a:moveTo>
                    <a:pt x="117" y="1637"/>
                  </a:moveTo>
                  <a:lnTo>
                    <a:pt x="117" y="1813"/>
                  </a:lnTo>
                  <a:lnTo>
                    <a:pt x="2048" y="1813"/>
                  </a:lnTo>
                  <a:lnTo>
                    <a:pt x="2048" y="1930"/>
                  </a:lnTo>
                  <a:lnTo>
                    <a:pt x="200" y="1930"/>
                  </a:lnTo>
                  <a:lnTo>
                    <a:pt x="1288" y="3016"/>
                  </a:lnTo>
                  <a:lnTo>
                    <a:pt x="1288" y="3508"/>
                  </a:lnTo>
                  <a:lnTo>
                    <a:pt x="1522" y="3508"/>
                  </a:lnTo>
                  <a:lnTo>
                    <a:pt x="1522" y="3016"/>
                  </a:lnTo>
                  <a:lnTo>
                    <a:pt x="2609" y="1930"/>
                  </a:lnTo>
                  <a:lnTo>
                    <a:pt x="2165" y="1930"/>
                  </a:lnTo>
                  <a:lnTo>
                    <a:pt x="2165" y="1813"/>
                  </a:lnTo>
                  <a:lnTo>
                    <a:pt x="2692" y="1813"/>
                  </a:lnTo>
                  <a:lnTo>
                    <a:pt x="2692" y="1637"/>
                  </a:lnTo>
                  <a:lnTo>
                    <a:pt x="117" y="1637"/>
                  </a:lnTo>
                  <a:close/>
                  <a:moveTo>
                    <a:pt x="1288" y="819"/>
                  </a:moveTo>
                  <a:lnTo>
                    <a:pt x="1288" y="1053"/>
                  </a:lnTo>
                  <a:lnTo>
                    <a:pt x="1556" y="1053"/>
                  </a:lnTo>
                  <a:lnTo>
                    <a:pt x="1322" y="819"/>
                  </a:lnTo>
                  <a:lnTo>
                    <a:pt x="1288" y="819"/>
                  </a:lnTo>
                  <a:close/>
                  <a:moveTo>
                    <a:pt x="234" y="702"/>
                  </a:moveTo>
                  <a:lnTo>
                    <a:pt x="234" y="1520"/>
                  </a:lnTo>
                  <a:lnTo>
                    <a:pt x="1639" y="1520"/>
                  </a:lnTo>
                  <a:lnTo>
                    <a:pt x="1639" y="1170"/>
                  </a:lnTo>
                  <a:lnTo>
                    <a:pt x="351" y="1170"/>
                  </a:lnTo>
                  <a:lnTo>
                    <a:pt x="351" y="1053"/>
                  </a:lnTo>
                  <a:lnTo>
                    <a:pt x="1171" y="1053"/>
                  </a:lnTo>
                  <a:lnTo>
                    <a:pt x="1171" y="936"/>
                  </a:lnTo>
                  <a:lnTo>
                    <a:pt x="351" y="936"/>
                  </a:lnTo>
                  <a:lnTo>
                    <a:pt x="351" y="819"/>
                  </a:lnTo>
                  <a:lnTo>
                    <a:pt x="1171" y="819"/>
                  </a:lnTo>
                  <a:lnTo>
                    <a:pt x="1171" y="702"/>
                  </a:lnTo>
                  <a:lnTo>
                    <a:pt x="234" y="702"/>
                  </a:lnTo>
                  <a:close/>
                  <a:moveTo>
                    <a:pt x="2224" y="200"/>
                  </a:moveTo>
                  <a:lnTo>
                    <a:pt x="2224" y="468"/>
                  </a:lnTo>
                  <a:lnTo>
                    <a:pt x="2492" y="468"/>
                  </a:lnTo>
                  <a:lnTo>
                    <a:pt x="2224" y="200"/>
                  </a:lnTo>
                  <a:close/>
                  <a:moveTo>
                    <a:pt x="1171" y="117"/>
                  </a:moveTo>
                  <a:lnTo>
                    <a:pt x="1171" y="585"/>
                  </a:lnTo>
                  <a:lnTo>
                    <a:pt x="1254" y="585"/>
                  </a:lnTo>
                  <a:lnTo>
                    <a:pt x="1371" y="702"/>
                  </a:lnTo>
                  <a:lnTo>
                    <a:pt x="2458" y="702"/>
                  </a:lnTo>
                  <a:lnTo>
                    <a:pt x="2458" y="819"/>
                  </a:lnTo>
                  <a:lnTo>
                    <a:pt x="1488" y="819"/>
                  </a:lnTo>
                  <a:lnTo>
                    <a:pt x="1605" y="936"/>
                  </a:lnTo>
                  <a:lnTo>
                    <a:pt x="2458" y="936"/>
                  </a:lnTo>
                  <a:lnTo>
                    <a:pt x="2458" y="1053"/>
                  </a:lnTo>
                  <a:lnTo>
                    <a:pt x="1722" y="1053"/>
                  </a:lnTo>
                  <a:lnTo>
                    <a:pt x="1756" y="1087"/>
                  </a:lnTo>
                  <a:lnTo>
                    <a:pt x="1756" y="1170"/>
                  </a:lnTo>
                  <a:lnTo>
                    <a:pt x="2458" y="1170"/>
                  </a:lnTo>
                  <a:lnTo>
                    <a:pt x="2458" y="1286"/>
                  </a:lnTo>
                  <a:lnTo>
                    <a:pt x="1756" y="1286"/>
                  </a:lnTo>
                  <a:lnTo>
                    <a:pt x="1756" y="1520"/>
                  </a:lnTo>
                  <a:lnTo>
                    <a:pt x="2575" y="1520"/>
                  </a:lnTo>
                  <a:lnTo>
                    <a:pt x="2575" y="585"/>
                  </a:lnTo>
                  <a:lnTo>
                    <a:pt x="1288" y="585"/>
                  </a:lnTo>
                  <a:lnTo>
                    <a:pt x="1288" y="468"/>
                  </a:lnTo>
                  <a:lnTo>
                    <a:pt x="2107" y="468"/>
                  </a:lnTo>
                  <a:lnTo>
                    <a:pt x="2107" y="351"/>
                  </a:lnTo>
                  <a:lnTo>
                    <a:pt x="1288" y="351"/>
                  </a:lnTo>
                  <a:lnTo>
                    <a:pt x="1288" y="234"/>
                  </a:lnTo>
                  <a:lnTo>
                    <a:pt x="2107" y="234"/>
                  </a:lnTo>
                  <a:lnTo>
                    <a:pt x="2107" y="117"/>
                  </a:lnTo>
                  <a:lnTo>
                    <a:pt x="1171" y="117"/>
                  </a:lnTo>
                  <a:close/>
                  <a:moveTo>
                    <a:pt x="1054" y="0"/>
                  </a:moveTo>
                  <a:lnTo>
                    <a:pt x="2190" y="0"/>
                  </a:lnTo>
                  <a:lnTo>
                    <a:pt x="2692" y="502"/>
                  </a:lnTo>
                  <a:lnTo>
                    <a:pt x="2692" y="1520"/>
                  </a:lnTo>
                  <a:lnTo>
                    <a:pt x="2809" y="1520"/>
                  </a:lnTo>
                  <a:lnTo>
                    <a:pt x="2809" y="1895"/>
                  </a:lnTo>
                  <a:lnTo>
                    <a:pt x="1639" y="3065"/>
                  </a:lnTo>
                  <a:lnTo>
                    <a:pt x="1639" y="3625"/>
                  </a:lnTo>
                  <a:lnTo>
                    <a:pt x="1171" y="3625"/>
                  </a:lnTo>
                  <a:lnTo>
                    <a:pt x="1171" y="3065"/>
                  </a:lnTo>
                  <a:lnTo>
                    <a:pt x="0" y="1895"/>
                  </a:lnTo>
                  <a:lnTo>
                    <a:pt x="0" y="1520"/>
                  </a:lnTo>
                  <a:lnTo>
                    <a:pt x="117" y="1520"/>
                  </a:lnTo>
                  <a:lnTo>
                    <a:pt x="117" y="585"/>
                  </a:lnTo>
                  <a:lnTo>
                    <a:pt x="1054" y="585"/>
                  </a:lnTo>
                  <a:lnTo>
                    <a:pt x="105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4" name="Rectangle 40">
              <a:extLst>
                <a:ext uri="{FF2B5EF4-FFF2-40B4-BE49-F238E27FC236}">
                  <a16:creationId xmlns:a16="http://schemas.microsoft.com/office/drawing/2014/main" id="{BE75F787-B295-4B2E-80BA-A8A4AA85C4D4}"/>
                </a:ext>
              </a:extLst>
            </p:cNvPr>
            <p:cNvSpPr>
              <a:spLocks noChangeArrowheads="1"/>
            </p:cNvSpPr>
            <p:nvPr/>
          </p:nvSpPr>
          <p:spPr bwMode="auto">
            <a:xfrm>
              <a:off x="4416" y="1878"/>
              <a:ext cx="146" cy="15"/>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5" name="Rectangle 41">
              <a:extLst>
                <a:ext uri="{FF2B5EF4-FFF2-40B4-BE49-F238E27FC236}">
                  <a16:creationId xmlns:a16="http://schemas.microsoft.com/office/drawing/2014/main" id="{2C49142B-B0DA-4EEC-A420-1B7A0F0D4FDE}"/>
                </a:ext>
              </a:extLst>
            </p:cNvPr>
            <p:cNvSpPr>
              <a:spLocks noChangeArrowheads="1"/>
            </p:cNvSpPr>
            <p:nvPr/>
          </p:nvSpPr>
          <p:spPr bwMode="auto">
            <a:xfrm>
              <a:off x="4423" y="2032"/>
              <a:ext cx="15" cy="14"/>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6" name="Freeform 42">
              <a:extLst>
                <a:ext uri="{FF2B5EF4-FFF2-40B4-BE49-F238E27FC236}">
                  <a16:creationId xmlns:a16="http://schemas.microsoft.com/office/drawing/2014/main" id="{6EFE6620-D902-429F-9118-964B1E5A943D}"/>
                </a:ext>
              </a:extLst>
            </p:cNvPr>
            <p:cNvSpPr/>
            <p:nvPr/>
          </p:nvSpPr>
          <p:spPr bwMode="auto">
            <a:xfrm>
              <a:off x="4324" y="2017"/>
              <a:ext cx="140" cy="155"/>
            </a:xfrm>
            <a:custGeom>
              <a:avLst/>
              <a:gdLst>
                <a:gd name="T0" fmla="*/ 207 w 1118"/>
                <a:gd name="T1" fmla="*/ 0 h 1240"/>
                <a:gd name="T2" fmla="*/ 324 w 1118"/>
                <a:gd name="T3" fmla="*/ 0 h 1240"/>
                <a:gd name="T4" fmla="*/ 324 w 1118"/>
                <a:gd name="T5" fmla="*/ 943 h 1240"/>
                <a:gd name="T6" fmla="*/ 558 w 1118"/>
                <a:gd name="T7" fmla="*/ 1100 h 1240"/>
                <a:gd name="T8" fmla="*/ 792 w 1118"/>
                <a:gd name="T9" fmla="*/ 943 h 1240"/>
                <a:gd name="T10" fmla="*/ 792 w 1118"/>
                <a:gd name="T11" fmla="*/ 351 h 1240"/>
                <a:gd name="T12" fmla="*/ 909 w 1118"/>
                <a:gd name="T13" fmla="*/ 351 h 1240"/>
                <a:gd name="T14" fmla="*/ 909 w 1118"/>
                <a:gd name="T15" fmla="*/ 866 h 1240"/>
                <a:gd name="T16" fmla="*/ 1053 w 1118"/>
                <a:gd name="T17" fmla="*/ 770 h 1240"/>
                <a:gd name="T18" fmla="*/ 1118 w 1118"/>
                <a:gd name="T19" fmla="*/ 867 h 1240"/>
                <a:gd name="T20" fmla="*/ 558 w 1118"/>
                <a:gd name="T21" fmla="*/ 1240 h 1240"/>
                <a:gd name="T22" fmla="*/ 0 w 1118"/>
                <a:gd name="T23" fmla="*/ 867 h 1240"/>
                <a:gd name="T24" fmla="*/ 65 w 1118"/>
                <a:gd name="T25" fmla="*/ 770 h 1240"/>
                <a:gd name="T26" fmla="*/ 207 w 1118"/>
                <a:gd name="T27" fmla="*/ 866 h 1240"/>
                <a:gd name="T28" fmla="*/ 207 w 1118"/>
                <a:gd name="T29"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8" h="1240">
                  <a:moveTo>
                    <a:pt x="207" y="0"/>
                  </a:moveTo>
                  <a:lnTo>
                    <a:pt x="324" y="0"/>
                  </a:lnTo>
                  <a:lnTo>
                    <a:pt x="324" y="943"/>
                  </a:lnTo>
                  <a:lnTo>
                    <a:pt x="558" y="1100"/>
                  </a:lnTo>
                  <a:lnTo>
                    <a:pt x="792" y="943"/>
                  </a:lnTo>
                  <a:lnTo>
                    <a:pt x="792" y="351"/>
                  </a:lnTo>
                  <a:lnTo>
                    <a:pt x="909" y="351"/>
                  </a:lnTo>
                  <a:lnTo>
                    <a:pt x="909" y="866"/>
                  </a:lnTo>
                  <a:lnTo>
                    <a:pt x="1053" y="770"/>
                  </a:lnTo>
                  <a:lnTo>
                    <a:pt x="1118" y="867"/>
                  </a:lnTo>
                  <a:lnTo>
                    <a:pt x="558" y="1240"/>
                  </a:lnTo>
                  <a:lnTo>
                    <a:pt x="0" y="867"/>
                  </a:lnTo>
                  <a:lnTo>
                    <a:pt x="65" y="770"/>
                  </a:lnTo>
                  <a:lnTo>
                    <a:pt x="207" y="866"/>
                  </a:lnTo>
                  <a:lnTo>
                    <a:pt x="207"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7" name="Rectangle 43">
              <a:extLst>
                <a:ext uri="{FF2B5EF4-FFF2-40B4-BE49-F238E27FC236}">
                  <a16:creationId xmlns:a16="http://schemas.microsoft.com/office/drawing/2014/main" id="{C57302C2-0C53-48C8-BD15-6A12FBB98C8D}"/>
                </a:ext>
              </a:extLst>
            </p:cNvPr>
            <p:cNvSpPr>
              <a:spLocks noChangeArrowheads="1"/>
            </p:cNvSpPr>
            <p:nvPr/>
          </p:nvSpPr>
          <p:spPr bwMode="auto">
            <a:xfrm>
              <a:off x="4350" y="1988"/>
              <a:ext cx="15" cy="14"/>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8" name="Rectangle 44">
              <a:extLst>
                <a:ext uri="{FF2B5EF4-FFF2-40B4-BE49-F238E27FC236}">
                  <a16:creationId xmlns:a16="http://schemas.microsoft.com/office/drawing/2014/main" id="{F15BDFC2-C8E2-45A3-8FDF-3ACC0A41AE4E}"/>
                </a:ext>
              </a:extLst>
            </p:cNvPr>
            <p:cNvSpPr>
              <a:spLocks noChangeArrowheads="1"/>
            </p:cNvSpPr>
            <p:nvPr/>
          </p:nvSpPr>
          <p:spPr bwMode="auto">
            <a:xfrm>
              <a:off x="4386" y="2061"/>
              <a:ext cx="15" cy="73"/>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79" name="Rectangle 45">
              <a:extLst>
                <a:ext uri="{FF2B5EF4-FFF2-40B4-BE49-F238E27FC236}">
                  <a16:creationId xmlns:a16="http://schemas.microsoft.com/office/drawing/2014/main" id="{9DD1B9E1-79A0-405E-963A-F68C0A5CF0F3}"/>
                </a:ext>
              </a:extLst>
            </p:cNvPr>
            <p:cNvSpPr>
              <a:spLocks noChangeArrowheads="1"/>
            </p:cNvSpPr>
            <p:nvPr/>
          </p:nvSpPr>
          <p:spPr bwMode="auto">
            <a:xfrm>
              <a:off x="4386" y="2032"/>
              <a:ext cx="15" cy="14"/>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0" name="Rectangle 46">
              <a:extLst>
                <a:ext uri="{FF2B5EF4-FFF2-40B4-BE49-F238E27FC236}">
                  <a16:creationId xmlns:a16="http://schemas.microsoft.com/office/drawing/2014/main" id="{A3EF7E16-6574-463C-A759-F87D65B20E75}"/>
                </a:ext>
              </a:extLst>
            </p:cNvPr>
            <p:cNvSpPr>
              <a:spLocks noChangeArrowheads="1"/>
            </p:cNvSpPr>
            <p:nvPr/>
          </p:nvSpPr>
          <p:spPr bwMode="auto">
            <a:xfrm>
              <a:off x="4657" y="2046"/>
              <a:ext cx="15" cy="15"/>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1" name="Freeform 47">
              <a:extLst>
                <a:ext uri="{FF2B5EF4-FFF2-40B4-BE49-F238E27FC236}">
                  <a16:creationId xmlns:a16="http://schemas.microsoft.com/office/drawing/2014/main" id="{07FD3F4F-2FAA-4DFA-B93E-2AD71B486251}"/>
                </a:ext>
              </a:extLst>
            </p:cNvPr>
            <p:cNvSpPr/>
            <p:nvPr/>
          </p:nvSpPr>
          <p:spPr bwMode="auto">
            <a:xfrm>
              <a:off x="4631" y="2032"/>
              <a:ext cx="140" cy="140"/>
            </a:xfrm>
            <a:custGeom>
              <a:avLst/>
              <a:gdLst>
                <a:gd name="T0" fmla="*/ 793 w 1118"/>
                <a:gd name="T1" fmla="*/ 0 h 1123"/>
                <a:gd name="T2" fmla="*/ 910 w 1118"/>
                <a:gd name="T3" fmla="*/ 0 h 1123"/>
                <a:gd name="T4" fmla="*/ 910 w 1118"/>
                <a:gd name="T5" fmla="*/ 749 h 1123"/>
                <a:gd name="T6" fmla="*/ 1054 w 1118"/>
                <a:gd name="T7" fmla="*/ 653 h 1123"/>
                <a:gd name="T8" fmla="*/ 1118 w 1118"/>
                <a:gd name="T9" fmla="*/ 750 h 1123"/>
                <a:gd name="T10" fmla="*/ 559 w 1118"/>
                <a:gd name="T11" fmla="*/ 1123 h 1123"/>
                <a:gd name="T12" fmla="*/ 0 w 1118"/>
                <a:gd name="T13" fmla="*/ 750 h 1123"/>
                <a:gd name="T14" fmla="*/ 65 w 1118"/>
                <a:gd name="T15" fmla="*/ 653 h 1123"/>
                <a:gd name="T16" fmla="*/ 208 w 1118"/>
                <a:gd name="T17" fmla="*/ 749 h 1123"/>
                <a:gd name="T18" fmla="*/ 208 w 1118"/>
                <a:gd name="T19" fmla="*/ 351 h 1123"/>
                <a:gd name="T20" fmla="*/ 325 w 1118"/>
                <a:gd name="T21" fmla="*/ 351 h 1123"/>
                <a:gd name="T22" fmla="*/ 325 w 1118"/>
                <a:gd name="T23" fmla="*/ 826 h 1123"/>
                <a:gd name="T24" fmla="*/ 559 w 1118"/>
                <a:gd name="T25" fmla="*/ 983 h 1123"/>
                <a:gd name="T26" fmla="*/ 793 w 1118"/>
                <a:gd name="T27" fmla="*/ 826 h 1123"/>
                <a:gd name="T28" fmla="*/ 793 w 1118"/>
                <a:gd name="T29"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8" h="1123">
                  <a:moveTo>
                    <a:pt x="793" y="0"/>
                  </a:moveTo>
                  <a:lnTo>
                    <a:pt x="910" y="0"/>
                  </a:lnTo>
                  <a:lnTo>
                    <a:pt x="910" y="749"/>
                  </a:lnTo>
                  <a:lnTo>
                    <a:pt x="1054" y="653"/>
                  </a:lnTo>
                  <a:lnTo>
                    <a:pt x="1118" y="750"/>
                  </a:lnTo>
                  <a:lnTo>
                    <a:pt x="559" y="1123"/>
                  </a:lnTo>
                  <a:lnTo>
                    <a:pt x="0" y="750"/>
                  </a:lnTo>
                  <a:lnTo>
                    <a:pt x="65" y="653"/>
                  </a:lnTo>
                  <a:lnTo>
                    <a:pt x="208" y="749"/>
                  </a:lnTo>
                  <a:lnTo>
                    <a:pt x="208" y="351"/>
                  </a:lnTo>
                  <a:lnTo>
                    <a:pt x="325" y="351"/>
                  </a:lnTo>
                  <a:lnTo>
                    <a:pt x="325" y="826"/>
                  </a:lnTo>
                  <a:lnTo>
                    <a:pt x="559" y="983"/>
                  </a:lnTo>
                  <a:lnTo>
                    <a:pt x="793" y="826"/>
                  </a:lnTo>
                  <a:lnTo>
                    <a:pt x="79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2" name="Rectangle 48">
              <a:extLst>
                <a:ext uri="{FF2B5EF4-FFF2-40B4-BE49-F238E27FC236}">
                  <a16:creationId xmlns:a16="http://schemas.microsoft.com/office/drawing/2014/main" id="{CE41BBF4-7A7C-43C0-BA6A-D76FF87C95B6}"/>
                </a:ext>
              </a:extLst>
            </p:cNvPr>
            <p:cNvSpPr>
              <a:spLocks noChangeArrowheads="1"/>
            </p:cNvSpPr>
            <p:nvPr/>
          </p:nvSpPr>
          <p:spPr bwMode="auto">
            <a:xfrm>
              <a:off x="4730" y="2002"/>
              <a:ext cx="15" cy="15"/>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3" name="Rectangle 49">
              <a:extLst>
                <a:ext uri="{FF2B5EF4-FFF2-40B4-BE49-F238E27FC236}">
                  <a16:creationId xmlns:a16="http://schemas.microsoft.com/office/drawing/2014/main" id="{E2AC728E-6964-4401-AFA4-E9D25E12F9D8}"/>
                </a:ext>
              </a:extLst>
            </p:cNvPr>
            <p:cNvSpPr>
              <a:spLocks noChangeArrowheads="1"/>
            </p:cNvSpPr>
            <p:nvPr/>
          </p:nvSpPr>
          <p:spPr bwMode="auto">
            <a:xfrm>
              <a:off x="4694" y="2061"/>
              <a:ext cx="14" cy="73"/>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4" name="Rectangle 50">
              <a:extLst>
                <a:ext uri="{FF2B5EF4-FFF2-40B4-BE49-F238E27FC236}">
                  <a16:creationId xmlns:a16="http://schemas.microsoft.com/office/drawing/2014/main" id="{1FBB2D23-9776-4DF7-A811-A5DB0DAF38A9}"/>
                </a:ext>
              </a:extLst>
            </p:cNvPr>
            <p:cNvSpPr>
              <a:spLocks noChangeArrowheads="1"/>
            </p:cNvSpPr>
            <p:nvPr/>
          </p:nvSpPr>
          <p:spPr bwMode="auto">
            <a:xfrm>
              <a:off x="4694" y="2032"/>
              <a:ext cx="14" cy="14"/>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grpSp>
      <p:grpSp>
        <p:nvGrpSpPr>
          <p:cNvPr id="85" name="Group 53">
            <a:extLst>
              <a:ext uri="{FF2B5EF4-FFF2-40B4-BE49-F238E27FC236}">
                <a16:creationId xmlns:a16="http://schemas.microsoft.com/office/drawing/2014/main" id="{38647A92-EB4F-4D56-8495-32FC01E5EE4B}"/>
              </a:ext>
            </a:extLst>
          </p:cNvPr>
          <p:cNvGrpSpPr>
            <a:grpSpLocks noChangeAspect="1"/>
          </p:cNvGrpSpPr>
          <p:nvPr/>
        </p:nvGrpSpPr>
        <p:grpSpPr bwMode="auto">
          <a:xfrm>
            <a:off x="7119214" y="3972798"/>
            <a:ext cx="304548" cy="304548"/>
            <a:chOff x="4890" y="2718"/>
            <a:chExt cx="241" cy="241"/>
          </a:xfrm>
          <a:solidFill>
            <a:sysClr val="window" lastClr="FFFFFF"/>
          </a:solidFill>
        </p:grpSpPr>
        <p:sp>
          <p:nvSpPr>
            <p:cNvPr id="86" name="Freeform 55">
              <a:extLst>
                <a:ext uri="{FF2B5EF4-FFF2-40B4-BE49-F238E27FC236}">
                  <a16:creationId xmlns:a16="http://schemas.microsoft.com/office/drawing/2014/main" id="{C05B5207-BA96-4309-91ED-497E8593DD26}"/>
                </a:ext>
              </a:extLst>
            </p:cNvPr>
            <p:cNvSpPr>
              <a:spLocks noEditPoints="1"/>
            </p:cNvSpPr>
            <p:nvPr/>
          </p:nvSpPr>
          <p:spPr bwMode="auto">
            <a:xfrm>
              <a:off x="5100" y="2741"/>
              <a:ext cx="31" cy="86"/>
            </a:xfrm>
            <a:custGeom>
              <a:avLst/>
              <a:gdLst>
                <a:gd name="T0" fmla="*/ 110 w 436"/>
                <a:gd name="T1" fmla="*/ 110 h 1197"/>
                <a:gd name="T2" fmla="*/ 110 w 436"/>
                <a:gd name="T3" fmla="*/ 1089 h 1197"/>
                <a:gd name="T4" fmla="*/ 328 w 436"/>
                <a:gd name="T5" fmla="*/ 1089 h 1197"/>
                <a:gd name="T6" fmla="*/ 328 w 436"/>
                <a:gd name="T7" fmla="*/ 110 h 1197"/>
                <a:gd name="T8" fmla="*/ 110 w 436"/>
                <a:gd name="T9" fmla="*/ 110 h 1197"/>
                <a:gd name="T10" fmla="*/ 0 w 436"/>
                <a:gd name="T11" fmla="*/ 0 h 1197"/>
                <a:gd name="T12" fmla="*/ 436 w 436"/>
                <a:gd name="T13" fmla="*/ 0 h 1197"/>
                <a:gd name="T14" fmla="*/ 436 w 436"/>
                <a:gd name="T15" fmla="*/ 1197 h 1197"/>
                <a:gd name="T16" fmla="*/ 0 w 436"/>
                <a:gd name="T17" fmla="*/ 1197 h 1197"/>
                <a:gd name="T18" fmla="*/ 0 w 436"/>
                <a:gd name="T19" fmla="*/ 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1197">
                  <a:moveTo>
                    <a:pt x="110" y="110"/>
                  </a:moveTo>
                  <a:lnTo>
                    <a:pt x="110" y="1089"/>
                  </a:lnTo>
                  <a:lnTo>
                    <a:pt x="328" y="1089"/>
                  </a:lnTo>
                  <a:lnTo>
                    <a:pt x="328" y="110"/>
                  </a:lnTo>
                  <a:lnTo>
                    <a:pt x="110" y="110"/>
                  </a:lnTo>
                  <a:close/>
                  <a:moveTo>
                    <a:pt x="0" y="0"/>
                  </a:moveTo>
                  <a:lnTo>
                    <a:pt x="436" y="0"/>
                  </a:lnTo>
                  <a:lnTo>
                    <a:pt x="436" y="1197"/>
                  </a:lnTo>
                  <a:lnTo>
                    <a:pt x="0" y="1197"/>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7" name="Freeform 56">
              <a:extLst>
                <a:ext uri="{FF2B5EF4-FFF2-40B4-BE49-F238E27FC236}">
                  <a16:creationId xmlns:a16="http://schemas.microsoft.com/office/drawing/2014/main" id="{228FACAC-A62E-4F15-8E5F-5E1498E6207F}"/>
                </a:ext>
              </a:extLst>
            </p:cNvPr>
            <p:cNvSpPr>
              <a:spLocks noEditPoints="1"/>
            </p:cNvSpPr>
            <p:nvPr/>
          </p:nvSpPr>
          <p:spPr bwMode="auto">
            <a:xfrm>
              <a:off x="4995" y="2757"/>
              <a:ext cx="97" cy="97"/>
            </a:xfrm>
            <a:custGeom>
              <a:avLst/>
              <a:gdLst>
                <a:gd name="T0" fmla="*/ 490 w 1361"/>
                <a:gd name="T1" fmla="*/ 327 h 1361"/>
                <a:gd name="T2" fmla="*/ 490 w 1361"/>
                <a:gd name="T3" fmla="*/ 871 h 1361"/>
                <a:gd name="T4" fmla="*/ 708 w 1361"/>
                <a:gd name="T5" fmla="*/ 871 h 1361"/>
                <a:gd name="T6" fmla="*/ 708 w 1361"/>
                <a:gd name="T7" fmla="*/ 327 h 1361"/>
                <a:gd name="T8" fmla="*/ 490 w 1361"/>
                <a:gd name="T9" fmla="*/ 327 h 1361"/>
                <a:gd name="T10" fmla="*/ 110 w 1361"/>
                <a:gd name="T11" fmla="*/ 110 h 1361"/>
                <a:gd name="T12" fmla="*/ 110 w 1361"/>
                <a:gd name="T13" fmla="*/ 1251 h 1361"/>
                <a:gd name="T14" fmla="*/ 1251 w 1361"/>
                <a:gd name="T15" fmla="*/ 1251 h 1361"/>
                <a:gd name="T16" fmla="*/ 1246 w 1361"/>
                <a:gd name="T17" fmla="*/ 1183 h 1361"/>
                <a:gd name="T18" fmla="*/ 1236 w 1361"/>
                <a:gd name="T19" fmla="*/ 1114 h 1361"/>
                <a:gd name="T20" fmla="*/ 1223 w 1361"/>
                <a:gd name="T21" fmla="*/ 1047 h 1361"/>
                <a:gd name="T22" fmla="*/ 1206 w 1361"/>
                <a:gd name="T23" fmla="*/ 979 h 1361"/>
                <a:gd name="T24" fmla="*/ 926 w 1361"/>
                <a:gd name="T25" fmla="*/ 979 h 1361"/>
                <a:gd name="T26" fmla="*/ 926 w 1361"/>
                <a:gd name="T27" fmla="*/ 486 h 1361"/>
                <a:gd name="T28" fmla="*/ 872 w 1361"/>
                <a:gd name="T29" fmla="*/ 433 h 1361"/>
                <a:gd name="T30" fmla="*/ 816 w 1361"/>
                <a:gd name="T31" fmla="*/ 384 h 1361"/>
                <a:gd name="T32" fmla="*/ 816 w 1361"/>
                <a:gd name="T33" fmla="*/ 979 h 1361"/>
                <a:gd name="T34" fmla="*/ 382 w 1361"/>
                <a:gd name="T35" fmla="*/ 979 h 1361"/>
                <a:gd name="T36" fmla="*/ 382 w 1361"/>
                <a:gd name="T37" fmla="*/ 218 h 1361"/>
                <a:gd name="T38" fmla="*/ 551 w 1361"/>
                <a:gd name="T39" fmla="*/ 218 h 1361"/>
                <a:gd name="T40" fmla="*/ 482 w 1361"/>
                <a:gd name="T41" fmla="*/ 188 h 1361"/>
                <a:gd name="T42" fmla="*/ 409 w 1361"/>
                <a:gd name="T43" fmla="*/ 164 h 1361"/>
                <a:gd name="T44" fmla="*/ 337 w 1361"/>
                <a:gd name="T45" fmla="*/ 143 h 1361"/>
                <a:gd name="T46" fmla="*/ 262 w 1361"/>
                <a:gd name="T47" fmla="*/ 128 h 1361"/>
                <a:gd name="T48" fmla="*/ 186 w 1361"/>
                <a:gd name="T49" fmla="*/ 116 h 1361"/>
                <a:gd name="T50" fmla="*/ 110 w 1361"/>
                <a:gd name="T51" fmla="*/ 110 h 1361"/>
                <a:gd name="T52" fmla="*/ 1034 w 1361"/>
                <a:gd name="T53" fmla="*/ 109 h 1361"/>
                <a:gd name="T54" fmla="*/ 1034 w 1361"/>
                <a:gd name="T55" fmla="*/ 871 h 1361"/>
                <a:gd name="T56" fmla="*/ 1252 w 1361"/>
                <a:gd name="T57" fmla="*/ 871 h 1361"/>
                <a:gd name="T58" fmla="*/ 1252 w 1361"/>
                <a:gd name="T59" fmla="*/ 109 h 1361"/>
                <a:gd name="T60" fmla="*/ 1034 w 1361"/>
                <a:gd name="T61" fmla="*/ 109 h 1361"/>
                <a:gd name="T62" fmla="*/ 0 w 1361"/>
                <a:gd name="T63" fmla="*/ 0 h 1361"/>
                <a:gd name="T64" fmla="*/ 54 w 1361"/>
                <a:gd name="T65" fmla="*/ 0 h 1361"/>
                <a:gd name="T66" fmla="*/ 140 w 1361"/>
                <a:gd name="T67" fmla="*/ 3 h 1361"/>
                <a:gd name="T68" fmla="*/ 225 w 1361"/>
                <a:gd name="T69" fmla="*/ 11 h 1361"/>
                <a:gd name="T70" fmla="*/ 309 w 1361"/>
                <a:gd name="T71" fmla="*/ 25 h 1361"/>
                <a:gd name="T72" fmla="*/ 392 w 1361"/>
                <a:gd name="T73" fmla="*/ 45 h 1361"/>
                <a:gd name="T74" fmla="*/ 473 w 1361"/>
                <a:gd name="T75" fmla="*/ 69 h 1361"/>
                <a:gd name="T76" fmla="*/ 552 w 1361"/>
                <a:gd name="T77" fmla="*/ 99 h 1361"/>
                <a:gd name="T78" fmla="*/ 629 w 1361"/>
                <a:gd name="T79" fmla="*/ 134 h 1361"/>
                <a:gd name="T80" fmla="*/ 704 w 1361"/>
                <a:gd name="T81" fmla="*/ 174 h 1361"/>
                <a:gd name="T82" fmla="*/ 775 w 1361"/>
                <a:gd name="T83" fmla="*/ 218 h 1361"/>
                <a:gd name="T84" fmla="*/ 816 w 1361"/>
                <a:gd name="T85" fmla="*/ 218 h 1361"/>
                <a:gd name="T86" fmla="*/ 816 w 1361"/>
                <a:gd name="T87" fmla="*/ 245 h 1361"/>
                <a:gd name="T88" fmla="*/ 872 w 1361"/>
                <a:gd name="T89" fmla="*/ 288 h 1361"/>
                <a:gd name="T90" fmla="*/ 926 w 1361"/>
                <a:gd name="T91" fmla="*/ 333 h 1361"/>
                <a:gd name="T92" fmla="*/ 926 w 1361"/>
                <a:gd name="T93" fmla="*/ 0 h 1361"/>
                <a:gd name="T94" fmla="*/ 1361 w 1361"/>
                <a:gd name="T95" fmla="*/ 0 h 1361"/>
                <a:gd name="T96" fmla="*/ 1361 w 1361"/>
                <a:gd name="T97" fmla="*/ 979 h 1361"/>
                <a:gd name="T98" fmla="*/ 1319 w 1361"/>
                <a:gd name="T99" fmla="*/ 979 h 1361"/>
                <a:gd name="T100" fmla="*/ 1337 w 1361"/>
                <a:gd name="T101" fmla="*/ 1060 h 1361"/>
                <a:gd name="T102" fmla="*/ 1350 w 1361"/>
                <a:gd name="T103" fmla="*/ 1142 h 1361"/>
                <a:gd name="T104" fmla="*/ 1358 w 1361"/>
                <a:gd name="T105" fmla="*/ 1224 h 1361"/>
                <a:gd name="T106" fmla="*/ 1361 w 1361"/>
                <a:gd name="T107" fmla="*/ 1307 h 1361"/>
                <a:gd name="T108" fmla="*/ 1361 w 1361"/>
                <a:gd name="T109" fmla="*/ 1361 h 1361"/>
                <a:gd name="T110" fmla="*/ 0 w 1361"/>
                <a:gd name="T111" fmla="*/ 1361 h 1361"/>
                <a:gd name="T112" fmla="*/ 0 w 1361"/>
                <a:gd name="T113" fmla="*/ 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1" h="1361">
                  <a:moveTo>
                    <a:pt x="490" y="327"/>
                  </a:moveTo>
                  <a:lnTo>
                    <a:pt x="490" y="871"/>
                  </a:lnTo>
                  <a:lnTo>
                    <a:pt x="708" y="871"/>
                  </a:lnTo>
                  <a:lnTo>
                    <a:pt x="708" y="327"/>
                  </a:lnTo>
                  <a:lnTo>
                    <a:pt x="490" y="327"/>
                  </a:lnTo>
                  <a:close/>
                  <a:moveTo>
                    <a:pt x="110" y="110"/>
                  </a:moveTo>
                  <a:lnTo>
                    <a:pt x="110" y="1251"/>
                  </a:lnTo>
                  <a:lnTo>
                    <a:pt x="1251" y="1251"/>
                  </a:lnTo>
                  <a:lnTo>
                    <a:pt x="1246" y="1183"/>
                  </a:lnTo>
                  <a:lnTo>
                    <a:pt x="1236" y="1114"/>
                  </a:lnTo>
                  <a:lnTo>
                    <a:pt x="1223" y="1047"/>
                  </a:lnTo>
                  <a:lnTo>
                    <a:pt x="1206" y="979"/>
                  </a:lnTo>
                  <a:lnTo>
                    <a:pt x="926" y="979"/>
                  </a:lnTo>
                  <a:lnTo>
                    <a:pt x="926" y="486"/>
                  </a:lnTo>
                  <a:lnTo>
                    <a:pt x="872" y="433"/>
                  </a:lnTo>
                  <a:lnTo>
                    <a:pt x="816" y="384"/>
                  </a:lnTo>
                  <a:lnTo>
                    <a:pt x="816" y="979"/>
                  </a:lnTo>
                  <a:lnTo>
                    <a:pt x="382" y="979"/>
                  </a:lnTo>
                  <a:lnTo>
                    <a:pt x="382" y="218"/>
                  </a:lnTo>
                  <a:lnTo>
                    <a:pt x="551" y="218"/>
                  </a:lnTo>
                  <a:lnTo>
                    <a:pt x="482" y="188"/>
                  </a:lnTo>
                  <a:lnTo>
                    <a:pt x="409" y="164"/>
                  </a:lnTo>
                  <a:lnTo>
                    <a:pt x="337" y="143"/>
                  </a:lnTo>
                  <a:lnTo>
                    <a:pt x="262" y="128"/>
                  </a:lnTo>
                  <a:lnTo>
                    <a:pt x="186" y="116"/>
                  </a:lnTo>
                  <a:lnTo>
                    <a:pt x="110" y="110"/>
                  </a:lnTo>
                  <a:close/>
                  <a:moveTo>
                    <a:pt x="1034" y="109"/>
                  </a:moveTo>
                  <a:lnTo>
                    <a:pt x="1034" y="871"/>
                  </a:lnTo>
                  <a:lnTo>
                    <a:pt x="1252" y="871"/>
                  </a:lnTo>
                  <a:lnTo>
                    <a:pt x="1252" y="109"/>
                  </a:lnTo>
                  <a:lnTo>
                    <a:pt x="1034" y="109"/>
                  </a:lnTo>
                  <a:close/>
                  <a:moveTo>
                    <a:pt x="0" y="0"/>
                  </a:moveTo>
                  <a:lnTo>
                    <a:pt x="54" y="0"/>
                  </a:lnTo>
                  <a:lnTo>
                    <a:pt x="140" y="3"/>
                  </a:lnTo>
                  <a:lnTo>
                    <a:pt x="225" y="11"/>
                  </a:lnTo>
                  <a:lnTo>
                    <a:pt x="309" y="25"/>
                  </a:lnTo>
                  <a:lnTo>
                    <a:pt x="392" y="45"/>
                  </a:lnTo>
                  <a:lnTo>
                    <a:pt x="473" y="69"/>
                  </a:lnTo>
                  <a:lnTo>
                    <a:pt x="552" y="99"/>
                  </a:lnTo>
                  <a:lnTo>
                    <a:pt x="629" y="134"/>
                  </a:lnTo>
                  <a:lnTo>
                    <a:pt x="704" y="174"/>
                  </a:lnTo>
                  <a:lnTo>
                    <a:pt x="775" y="218"/>
                  </a:lnTo>
                  <a:lnTo>
                    <a:pt x="816" y="218"/>
                  </a:lnTo>
                  <a:lnTo>
                    <a:pt x="816" y="245"/>
                  </a:lnTo>
                  <a:lnTo>
                    <a:pt x="872" y="288"/>
                  </a:lnTo>
                  <a:lnTo>
                    <a:pt x="926" y="333"/>
                  </a:lnTo>
                  <a:lnTo>
                    <a:pt x="926" y="0"/>
                  </a:lnTo>
                  <a:lnTo>
                    <a:pt x="1361" y="0"/>
                  </a:lnTo>
                  <a:lnTo>
                    <a:pt x="1361" y="979"/>
                  </a:lnTo>
                  <a:lnTo>
                    <a:pt x="1319" y="979"/>
                  </a:lnTo>
                  <a:lnTo>
                    <a:pt x="1337" y="1060"/>
                  </a:lnTo>
                  <a:lnTo>
                    <a:pt x="1350" y="1142"/>
                  </a:lnTo>
                  <a:lnTo>
                    <a:pt x="1358" y="1224"/>
                  </a:lnTo>
                  <a:lnTo>
                    <a:pt x="1361" y="1307"/>
                  </a:lnTo>
                  <a:lnTo>
                    <a:pt x="1361" y="1361"/>
                  </a:lnTo>
                  <a:lnTo>
                    <a:pt x="0" y="1361"/>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8" name="Freeform 57">
              <a:extLst>
                <a:ext uri="{FF2B5EF4-FFF2-40B4-BE49-F238E27FC236}">
                  <a16:creationId xmlns:a16="http://schemas.microsoft.com/office/drawing/2014/main" id="{7F1C6EF1-A6AB-4356-B1FA-BDA3993FE8D5}"/>
                </a:ext>
              </a:extLst>
            </p:cNvPr>
            <p:cNvSpPr/>
            <p:nvPr/>
          </p:nvSpPr>
          <p:spPr bwMode="auto">
            <a:xfrm>
              <a:off x="4920" y="2836"/>
              <a:ext cx="39" cy="38"/>
            </a:xfrm>
            <a:custGeom>
              <a:avLst/>
              <a:gdLst>
                <a:gd name="T0" fmla="*/ 462 w 539"/>
                <a:gd name="T1" fmla="*/ 0 h 540"/>
                <a:gd name="T2" fmla="*/ 539 w 539"/>
                <a:gd name="T3" fmla="*/ 78 h 540"/>
                <a:gd name="T4" fmla="*/ 77 w 539"/>
                <a:gd name="T5" fmla="*/ 540 h 540"/>
                <a:gd name="T6" fmla="*/ 0 w 539"/>
                <a:gd name="T7" fmla="*/ 463 h 540"/>
                <a:gd name="T8" fmla="*/ 462 w 539"/>
                <a:gd name="T9" fmla="*/ 0 h 540"/>
              </a:gdLst>
              <a:ahLst/>
              <a:cxnLst>
                <a:cxn ang="0">
                  <a:pos x="T0" y="T1"/>
                </a:cxn>
                <a:cxn ang="0">
                  <a:pos x="T2" y="T3"/>
                </a:cxn>
                <a:cxn ang="0">
                  <a:pos x="T4" y="T5"/>
                </a:cxn>
                <a:cxn ang="0">
                  <a:pos x="T6" y="T7"/>
                </a:cxn>
                <a:cxn ang="0">
                  <a:pos x="T8" y="T9"/>
                </a:cxn>
              </a:cxnLst>
              <a:rect l="0" t="0" r="r" b="b"/>
              <a:pathLst>
                <a:path w="539" h="540">
                  <a:moveTo>
                    <a:pt x="462" y="0"/>
                  </a:moveTo>
                  <a:lnTo>
                    <a:pt x="539" y="78"/>
                  </a:lnTo>
                  <a:lnTo>
                    <a:pt x="77" y="540"/>
                  </a:lnTo>
                  <a:lnTo>
                    <a:pt x="0" y="463"/>
                  </a:lnTo>
                  <a:lnTo>
                    <a:pt x="462"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89" name="Freeform 58">
              <a:extLst>
                <a:ext uri="{FF2B5EF4-FFF2-40B4-BE49-F238E27FC236}">
                  <a16:creationId xmlns:a16="http://schemas.microsoft.com/office/drawing/2014/main" id="{9C4C2C47-7D7D-420A-855A-7573027162F2}"/>
                </a:ext>
              </a:extLst>
            </p:cNvPr>
            <p:cNvSpPr>
              <a:spLocks noEditPoints="1"/>
            </p:cNvSpPr>
            <p:nvPr/>
          </p:nvSpPr>
          <p:spPr bwMode="auto">
            <a:xfrm>
              <a:off x="4913" y="2827"/>
              <a:ext cx="24" cy="23"/>
            </a:xfrm>
            <a:custGeom>
              <a:avLst/>
              <a:gdLst>
                <a:gd name="T0" fmla="*/ 164 w 327"/>
                <a:gd name="T1" fmla="*/ 110 h 328"/>
                <a:gd name="T2" fmla="*/ 146 w 327"/>
                <a:gd name="T3" fmla="*/ 112 h 328"/>
                <a:gd name="T4" fmla="*/ 132 w 327"/>
                <a:gd name="T5" fmla="*/ 120 h 328"/>
                <a:gd name="T6" fmla="*/ 120 w 327"/>
                <a:gd name="T7" fmla="*/ 132 h 328"/>
                <a:gd name="T8" fmla="*/ 113 w 327"/>
                <a:gd name="T9" fmla="*/ 147 h 328"/>
                <a:gd name="T10" fmla="*/ 110 w 327"/>
                <a:gd name="T11" fmla="*/ 164 h 328"/>
                <a:gd name="T12" fmla="*/ 113 w 327"/>
                <a:gd name="T13" fmla="*/ 181 h 328"/>
                <a:gd name="T14" fmla="*/ 120 w 327"/>
                <a:gd name="T15" fmla="*/ 196 h 328"/>
                <a:gd name="T16" fmla="*/ 132 w 327"/>
                <a:gd name="T17" fmla="*/ 208 h 328"/>
                <a:gd name="T18" fmla="*/ 146 w 327"/>
                <a:gd name="T19" fmla="*/ 216 h 328"/>
                <a:gd name="T20" fmla="*/ 164 w 327"/>
                <a:gd name="T21" fmla="*/ 218 h 328"/>
                <a:gd name="T22" fmla="*/ 181 w 327"/>
                <a:gd name="T23" fmla="*/ 216 h 328"/>
                <a:gd name="T24" fmla="*/ 195 w 327"/>
                <a:gd name="T25" fmla="*/ 208 h 328"/>
                <a:gd name="T26" fmla="*/ 208 w 327"/>
                <a:gd name="T27" fmla="*/ 196 h 328"/>
                <a:gd name="T28" fmla="*/ 216 w 327"/>
                <a:gd name="T29" fmla="*/ 181 h 328"/>
                <a:gd name="T30" fmla="*/ 218 w 327"/>
                <a:gd name="T31" fmla="*/ 164 h 328"/>
                <a:gd name="T32" fmla="*/ 216 w 327"/>
                <a:gd name="T33" fmla="*/ 147 h 328"/>
                <a:gd name="T34" fmla="*/ 208 w 327"/>
                <a:gd name="T35" fmla="*/ 132 h 328"/>
                <a:gd name="T36" fmla="*/ 195 w 327"/>
                <a:gd name="T37" fmla="*/ 120 h 328"/>
                <a:gd name="T38" fmla="*/ 181 w 327"/>
                <a:gd name="T39" fmla="*/ 112 h 328"/>
                <a:gd name="T40" fmla="*/ 164 w 327"/>
                <a:gd name="T41" fmla="*/ 110 h 328"/>
                <a:gd name="T42" fmla="*/ 164 w 327"/>
                <a:gd name="T43" fmla="*/ 0 h 328"/>
                <a:gd name="T44" fmla="*/ 193 w 327"/>
                <a:gd name="T45" fmla="*/ 3 h 328"/>
                <a:gd name="T46" fmla="*/ 221 w 327"/>
                <a:gd name="T47" fmla="*/ 11 h 328"/>
                <a:gd name="T48" fmla="*/ 247 w 327"/>
                <a:gd name="T49" fmla="*/ 23 h 328"/>
                <a:gd name="T50" fmla="*/ 269 w 327"/>
                <a:gd name="T51" fmla="*/ 39 h 328"/>
                <a:gd name="T52" fmla="*/ 288 w 327"/>
                <a:gd name="T53" fmla="*/ 59 h 328"/>
                <a:gd name="T54" fmla="*/ 305 w 327"/>
                <a:gd name="T55" fmla="*/ 81 h 328"/>
                <a:gd name="T56" fmla="*/ 317 w 327"/>
                <a:gd name="T57" fmla="*/ 107 h 328"/>
                <a:gd name="T58" fmla="*/ 324 w 327"/>
                <a:gd name="T59" fmla="*/ 134 h 328"/>
                <a:gd name="T60" fmla="*/ 327 w 327"/>
                <a:gd name="T61" fmla="*/ 164 h 328"/>
                <a:gd name="T62" fmla="*/ 324 w 327"/>
                <a:gd name="T63" fmla="*/ 194 h 328"/>
                <a:gd name="T64" fmla="*/ 317 w 327"/>
                <a:gd name="T65" fmla="*/ 221 h 328"/>
                <a:gd name="T66" fmla="*/ 305 w 327"/>
                <a:gd name="T67" fmla="*/ 247 h 328"/>
                <a:gd name="T68" fmla="*/ 288 w 327"/>
                <a:gd name="T69" fmla="*/ 269 h 328"/>
                <a:gd name="T70" fmla="*/ 269 w 327"/>
                <a:gd name="T71" fmla="*/ 289 h 328"/>
                <a:gd name="T72" fmla="*/ 247 w 327"/>
                <a:gd name="T73" fmla="*/ 305 h 328"/>
                <a:gd name="T74" fmla="*/ 221 w 327"/>
                <a:gd name="T75" fmla="*/ 317 h 328"/>
                <a:gd name="T76" fmla="*/ 193 w 327"/>
                <a:gd name="T77" fmla="*/ 325 h 328"/>
                <a:gd name="T78" fmla="*/ 164 w 327"/>
                <a:gd name="T79" fmla="*/ 328 h 328"/>
                <a:gd name="T80" fmla="*/ 134 w 327"/>
                <a:gd name="T81" fmla="*/ 325 h 328"/>
                <a:gd name="T82" fmla="*/ 106 w 327"/>
                <a:gd name="T83" fmla="*/ 317 h 328"/>
                <a:gd name="T84" fmla="*/ 82 w 327"/>
                <a:gd name="T85" fmla="*/ 305 h 328"/>
                <a:gd name="T86" fmla="*/ 58 w 327"/>
                <a:gd name="T87" fmla="*/ 289 h 328"/>
                <a:gd name="T88" fmla="*/ 39 w 327"/>
                <a:gd name="T89" fmla="*/ 269 h 328"/>
                <a:gd name="T90" fmla="*/ 23 w 327"/>
                <a:gd name="T91" fmla="*/ 247 h 328"/>
                <a:gd name="T92" fmla="*/ 10 w 327"/>
                <a:gd name="T93" fmla="*/ 221 h 328"/>
                <a:gd name="T94" fmla="*/ 3 w 327"/>
                <a:gd name="T95" fmla="*/ 194 h 328"/>
                <a:gd name="T96" fmla="*/ 0 w 327"/>
                <a:gd name="T97" fmla="*/ 164 h 328"/>
                <a:gd name="T98" fmla="*/ 3 w 327"/>
                <a:gd name="T99" fmla="*/ 134 h 328"/>
                <a:gd name="T100" fmla="*/ 10 w 327"/>
                <a:gd name="T101" fmla="*/ 107 h 328"/>
                <a:gd name="T102" fmla="*/ 23 w 327"/>
                <a:gd name="T103" fmla="*/ 81 h 328"/>
                <a:gd name="T104" fmla="*/ 39 w 327"/>
                <a:gd name="T105" fmla="*/ 59 h 328"/>
                <a:gd name="T106" fmla="*/ 58 w 327"/>
                <a:gd name="T107" fmla="*/ 39 h 328"/>
                <a:gd name="T108" fmla="*/ 82 w 327"/>
                <a:gd name="T109" fmla="*/ 23 h 328"/>
                <a:gd name="T110" fmla="*/ 106 w 327"/>
                <a:gd name="T111" fmla="*/ 11 h 328"/>
                <a:gd name="T112" fmla="*/ 134 w 327"/>
                <a:gd name="T113" fmla="*/ 3 h 328"/>
                <a:gd name="T114" fmla="*/ 164 w 327"/>
                <a:gd name="T11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28">
                  <a:moveTo>
                    <a:pt x="164" y="110"/>
                  </a:moveTo>
                  <a:lnTo>
                    <a:pt x="146" y="112"/>
                  </a:lnTo>
                  <a:lnTo>
                    <a:pt x="132" y="120"/>
                  </a:lnTo>
                  <a:lnTo>
                    <a:pt x="120" y="132"/>
                  </a:lnTo>
                  <a:lnTo>
                    <a:pt x="113" y="147"/>
                  </a:lnTo>
                  <a:lnTo>
                    <a:pt x="110" y="164"/>
                  </a:lnTo>
                  <a:lnTo>
                    <a:pt x="113" y="181"/>
                  </a:lnTo>
                  <a:lnTo>
                    <a:pt x="120" y="196"/>
                  </a:lnTo>
                  <a:lnTo>
                    <a:pt x="132" y="208"/>
                  </a:lnTo>
                  <a:lnTo>
                    <a:pt x="146" y="216"/>
                  </a:lnTo>
                  <a:lnTo>
                    <a:pt x="164" y="218"/>
                  </a:lnTo>
                  <a:lnTo>
                    <a:pt x="181" y="216"/>
                  </a:lnTo>
                  <a:lnTo>
                    <a:pt x="195" y="208"/>
                  </a:lnTo>
                  <a:lnTo>
                    <a:pt x="208" y="196"/>
                  </a:lnTo>
                  <a:lnTo>
                    <a:pt x="216" y="181"/>
                  </a:lnTo>
                  <a:lnTo>
                    <a:pt x="218" y="164"/>
                  </a:lnTo>
                  <a:lnTo>
                    <a:pt x="216" y="147"/>
                  </a:lnTo>
                  <a:lnTo>
                    <a:pt x="208" y="132"/>
                  </a:lnTo>
                  <a:lnTo>
                    <a:pt x="195" y="120"/>
                  </a:lnTo>
                  <a:lnTo>
                    <a:pt x="181" y="112"/>
                  </a:lnTo>
                  <a:lnTo>
                    <a:pt x="164" y="110"/>
                  </a:lnTo>
                  <a:close/>
                  <a:moveTo>
                    <a:pt x="164" y="0"/>
                  </a:moveTo>
                  <a:lnTo>
                    <a:pt x="193" y="3"/>
                  </a:lnTo>
                  <a:lnTo>
                    <a:pt x="221" y="11"/>
                  </a:lnTo>
                  <a:lnTo>
                    <a:pt x="247" y="23"/>
                  </a:lnTo>
                  <a:lnTo>
                    <a:pt x="269" y="39"/>
                  </a:lnTo>
                  <a:lnTo>
                    <a:pt x="288" y="59"/>
                  </a:lnTo>
                  <a:lnTo>
                    <a:pt x="305" y="81"/>
                  </a:lnTo>
                  <a:lnTo>
                    <a:pt x="317" y="107"/>
                  </a:lnTo>
                  <a:lnTo>
                    <a:pt x="324" y="134"/>
                  </a:lnTo>
                  <a:lnTo>
                    <a:pt x="327" y="164"/>
                  </a:lnTo>
                  <a:lnTo>
                    <a:pt x="324" y="194"/>
                  </a:lnTo>
                  <a:lnTo>
                    <a:pt x="317" y="221"/>
                  </a:lnTo>
                  <a:lnTo>
                    <a:pt x="305" y="247"/>
                  </a:lnTo>
                  <a:lnTo>
                    <a:pt x="288" y="269"/>
                  </a:lnTo>
                  <a:lnTo>
                    <a:pt x="269" y="289"/>
                  </a:lnTo>
                  <a:lnTo>
                    <a:pt x="247" y="305"/>
                  </a:lnTo>
                  <a:lnTo>
                    <a:pt x="221" y="317"/>
                  </a:lnTo>
                  <a:lnTo>
                    <a:pt x="193" y="325"/>
                  </a:lnTo>
                  <a:lnTo>
                    <a:pt x="164" y="328"/>
                  </a:lnTo>
                  <a:lnTo>
                    <a:pt x="134" y="325"/>
                  </a:lnTo>
                  <a:lnTo>
                    <a:pt x="106" y="317"/>
                  </a:lnTo>
                  <a:lnTo>
                    <a:pt x="82" y="305"/>
                  </a:lnTo>
                  <a:lnTo>
                    <a:pt x="58" y="289"/>
                  </a:lnTo>
                  <a:lnTo>
                    <a:pt x="39" y="269"/>
                  </a:lnTo>
                  <a:lnTo>
                    <a:pt x="23" y="247"/>
                  </a:lnTo>
                  <a:lnTo>
                    <a:pt x="10" y="221"/>
                  </a:lnTo>
                  <a:lnTo>
                    <a:pt x="3" y="194"/>
                  </a:lnTo>
                  <a:lnTo>
                    <a:pt x="0" y="164"/>
                  </a:lnTo>
                  <a:lnTo>
                    <a:pt x="3" y="134"/>
                  </a:lnTo>
                  <a:lnTo>
                    <a:pt x="10" y="107"/>
                  </a:lnTo>
                  <a:lnTo>
                    <a:pt x="23" y="81"/>
                  </a:lnTo>
                  <a:lnTo>
                    <a:pt x="39" y="59"/>
                  </a:lnTo>
                  <a:lnTo>
                    <a:pt x="58" y="39"/>
                  </a:lnTo>
                  <a:lnTo>
                    <a:pt x="82" y="23"/>
                  </a:lnTo>
                  <a:lnTo>
                    <a:pt x="106" y="11"/>
                  </a:lnTo>
                  <a:lnTo>
                    <a:pt x="134" y="3"/>
                  </a:lnTo>
                  <a:lnTo>
                    <a:pt x="164"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0" name="Freeform 59">
              <a:extLst>
                <a:ext uri="{FF2B5EF4-FFF2-40B4-BE49-F238E27FC236}">
                  <a16:creationId xmlns:a16="http://schemas.microsoft.com/office/drawing/2014/main" id="{2F03C28B-6968-4714-8AC0-31A3FF4741A0}"/>
                </a:ext>
              </a:extLst>
            </p:cNvPr>
            <p:cNvSpPr>
              <a:spLocks noEditPoints="1"/>
            </p:cNvSpPr>
            <p:nvPr/>
          </p:nvSpPr>
          <p:spPr bwMode="auto">
            <a:xfrm>
              <a:off x="4944" y="2858"/>
              <a:ext cx="24" cy="23"/>
            </a:xfrm>
            <a:custGeom>
              <a:avLst/>
              <a:gdLst>
                <a:gd name="T0" fmla="*/ 163 w 327"/>
                <a:gd name="T1" fmla="*/ 109 h 326"/>
                <a:gd name="T2" fmla="*/ 146 w 327"/>
                <a:gd name="T3" fmla="*/ 111 h 326"/>
                <a:gd name="T4" fmla="*/ 131 w 327"/>
                <a:gd name="T5" fmla="*/ 120 h 326"/>
                <a:gd name="T6" fmla="*/ 119 w 327"/>
                <a:gd name="T7" fmla="*/ 131 h 326"/>
                <a:gd name="T8" fmla="*/ 111 w 327"/>
                <a:gd name="T9" fmla="*/ 146 h 326"/>
                <a:gd name="T10" fmla="*/ 109 w 327"/>
                <a:gd name="T11" fmla="*/ 164 h 326"/>
                <a:gd name="T12" fmla="*/ 111 w 327"/>
                <a:gd name="T13" fmla="*/ 181 h 326"/>
                <a:gd name="T14" fmla="*/ 119 w 327"/>
                <a:gd name="T15" fmla="*/ 195 h 326"/>
                <a:gd name="T16" fmla="*/ 131 w 327"/>
                <a:gd name="T17" fmla="*/ 208 h 326"/>
                <a:gd name="T18" fmla="*/ 146 w 327"/>
                <a:gd name="T19" fmla="*/ 215 h 326"/>
                <a:gd name="T20" fmla="*/ 163 w 327"/>
                <a:gd name="T21" fmla="*/ 218 h 326"/>
                <a:gd name="T22" fmla="*/ 181 w 327"/>
                <a:gd name="T23" fmla="*/ 215 h 326"/>
                <a:gd name="T24" fmla="*/ 195 w 327"/>
                <a:gd name="T25" fmla="*/ 208 h 326"/>
                <a:gd name="T26" fmla="*/ 207 w 327"/>
                <a:gd name="T27" fmla="*/ 195 h 326"/>
                <a:gd name="T28" fmla="*/ 214 w 327"/>
                <a:gd name="T29" fmla="*/ 181 h 326"/>
                <a:gd name="T30" fmla="*/ 217 w 327"/>
                <a:gd name="T31" fmla="*/ 164 h 326"/>
                <a:gd name="T32" fmla="*/ 214 w 327"/>
                <a:gd name="T33" fmla="*/ 146 h 326"/>
                <a:gd name="T34" fmla="*/ 207 w 327"/>
                <a:gd name="T35" fmla="*/ 131 h 326"/>
                <a:gd name="T36" fmla="*/ 195 w 327"/>
                <a:gd name="T37" fmla="*/ 120 h 326"/>
                <a:gd name="T38" fmla="*/ 181 w 327"/>
                <a:gd name="T39" fmla="*/ 111 h 326"/>
                <a:gd name="T40" fmla="*/ 163 w 327"/>
                <a:gd name="T41" fmla="*/ 109 h 326"/>
                <a:gd name="T42" fmla="*/ 163 w 327"/>
                <a:gd name="T43" fmla="*/ 0 h 326"/>
                <a:gd name="T44" fmla="*/ 193 w 327"/>
                <a:gd name="T45" fmla="*/ 3 h 326"/>
                <a:gd name="T46" fmla="*/ 220 w 327"/>
                <a:gd name="T47" fmla="*/ 10 h 326"/>
                <a:gd name="T48" fmla="*/ 245 w 327"/>
                <a:gd name="T49" fmla="*/ 22 h 326"/>
                <a:gd name="T50" fmla="*/ 269 w 327"/>
                <a:gd name="T51" fmla="*/ 39 h 326"/>
                <a:gd name="T52" fmla="*/ 288 w 327"/>
                <a:gd name="T53" fmla="*/ 58 h 326"/>
                <a:gd name="T54" fmla="*/ 304 w 327"/>
                <a:gd name="T55" fmla="*/ 81 h 326"/>
                <a:gd name="T56" fmla="*/ 317 w 327"/>
                <a:gd name="T57" fmla="*/ 106 h 326"/>
                <a:gd name="T58" fmla="*/ 324 w 327"/>
                <a:gd name="T59" fmla="*/ 134 h 326"/>
                <a:gd name="T60" fmla="*/ 327 w 327"/>
                <a:gd name="T61" fmla="*/ 164 h 326"/>
                <a:gd name="T62" fmla="*/ 324 w 327"/>
                <a:gd name="T63" fmla="*/ 192 h 326"/>
                <a:gd name="T64" fmla="*/ 317 w 327"/>
                <a:gd name="T65" fmla="*/ 220 h 326"/>
                <a:gd name="T66" fmla="*/ 304 w 327"/>
                <a:gd name="T67" fmla="*/ 245 h 326"/>
                <a:gd name="T68" fmla="*/ 288 w 327"/>
                <a:gd name="T69" fmla="*/ 269 h 326"/>
                <a:gd name="T70" fmla="*/ 269 w 327"/>
                <a:gd name="T71" fmla="*/ 288 h 326"/>
                <a:gd name="T72" fmla="*/ 245 w 327"/>
                <a:gd name="T73" fmla="*/ 305 h 326"/>
                <a:gd name="T74" fmla="*/ 220 w 327"/>
                <a:gd name="T75" fmla="*/ 316 h 326"/>
                <a:gd name="T76" fmla="*/ 193 w 327"/>
                <a:gd name="T77" fmla="*/ 324 h 326"/>
                <a:gd name="T78" fmla="*/ 163 w 327"/>
                <a:gd name="T79" fmla="*/ 326 h 326"/>
                <a:gd name="T80" fmla="*/ 134 w 327"/>
                <a:gd name="T81" fmla="*/ 324 h 326"/>
                <a:gd name="T82" fmla="*/ 106 w 327"/>
                <a:gd name="T83" fmla="*/ 316 h 326"/>
                <a:gd name="T84" fmla="*/ 80 w 327"/>
                <a:gd name="T85" fmla="*/ 305 h 326"/>
                <a:gd name="T86" fmla="*/ 58 w 327"/>
                <a:gd name="T87" fmla="*/ 288 h 326"/>
                <a:gd name="T88" fmla="*/ 39 w 327"/>
                <a:gd name="T89" fmla="*/ 269 h 326"/>
                <a:gd name="T90" fmla="*/ 22 w 327"/>
                <a:gd name="T91" fmla="*/ 245 h 326"/>
                <a:gd name="T92" fmla="*/ 10 w 327"/>
                <a:gd name="T93" fmla="*/ 220 h 326"/>
                <a:gd name="T94" fmla="*/ 3 w 327"/>
                <a:gd name="T95" fmla="*/ 192 h 326"/>
                <a:gd name="T96" fmla="*/ 0 w 327"/>
                <a:gd name="T97" fmla="*/ 164 h 326"/>
                <a:gd name="T98" fmla="*/ 3 w 327"/>
                <a:gd name="T99" fmla="*/ 134 h 326"/>
                <a:gd name="T100" fmla="*/ 10 w 327"/>
                <a:gd name="T101" fmla="*/ 106 h 326"/>
                <a:gd name="T102" fmla="*/ 22 w 327"/>
                <a:gd name="T103" fmla="*/ 81 h 326"/>
                <a:gd name="T104" fmla="*/ 39 w 327"/>
                <a:gd name="T105" fmla="*/ 58 h 326"/>
                <a:gd name="T106" fmla="*/ 58 w 327"/>
                <a:gd name="T107" fmla="*/ 39 h 326"/>
                <a:gd name="T108" fmla="*/ 80 w 327"/>
                <a:gd name="T109" fmla="*/ 22 h 326"/>
                <a:gd name="T110" fmla="*/ 106 w 327"/>
                <a:gd name="T111" fmla="*/ 10 h 326"/>
                <a:gd name="T112" fmla="*/ 134 w 327"/>
                <a:gd name="T113" fmla="*/ 3 h 326"/>
                <a:gd name="T114" fmla="*/ 163 w 327"/>
                <a:gd name="T115"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7" h="326">
                  <a:moveTo>
                    <a:pt x="163" y="109"/>
                  </a:moveTo>
                  <a:lnTo>
                    <a:pt x="146" y="111"/>
                  </a:lnTo>
                  <a:lnTo>
                    <a:pt x="131" y="120"/>
                  </a:lnTo>
                  <a:lnTo>
                    <a:pt x="119" y="131"/>
                  </a:lnTo>
                  <a:lnTo>
                    <a:pt x="111" y="146"/>
                  </a:lnTo>
                  <a:lnTo>
                    <a:pt x="109" y="164"/>
                  </a:lnTo>
                  <a:lnTo>
                    <a:pt x="111" y="181"/>
                  </a:lnTo>
                  <a:lnTo>
                    <a:pt x="119" y="195"/>
                  </a:lnTo>
                  <a:lnTo>
                    <a:pt x="131" y="208"/>
                  </a:lnTo>
                  <a:lnTo>
                    <a:pt x="146" y="215"/>
                  </a:lnTo>
                  <a:lnTo>
                    <a:pt x="163" y="218"/>
                  </a:lnTo>
                  <a:lnTo>
                    <a:pt x="181" y="215"/>
                  </a:lnTo>
                  <a:lnTo>
                    <a:pt x="195" y="208"/>
                  </a:lnTo>
                  <a:lnTo>
                    <a:pt x="207" y="195"/>
                  </a:lnTo>
                  <a:lnTo>
                    <a:pt x="214" y="181"/>
                  </a:lnTo>
                  <a:lnTo>
                    <a:pt x="217" y="164"/>
                  </a:lnTo>
                  <a:lnTo>
                    <a:pt x="214" y="146"/>
                  </a:lnTo>
                  <a:lnTo>
                    <a:pt x="207" y="131"/>
                  </a:lnTo>
                  <a:lnTo>
                    <a:pt x="195" y="120"/>
                  </a:lnTo>
                  <a:lnTo>
                    <a:pt x="181" y="111"/>
                  </a:lnTo>
                  <a:lnTo>
                    <a:pt x="163" y="109"/>
                  </a:lnTo>
                  <a:close/>
                  <a:moveTo>
                    <a:pt x="163" y="0"/>
                  </a:moveTo>
                  <a:lnTo>
                    <a:pt x="193" y="3"/>
                  </a:lnTo>
                  <a:lnTo>
                    <a:pt x="220" y="10"/>
                  </a:lnTo>
                  <a:lnTo>
                    <a:pt x="245" y="22"/>
                  </a:lnTo>
                  <a:lnTo>
                    <a:pt x="269" y="39"/>
                  </a:lnTo>
                  <a:lnTo>
                    <a:pt x="288" y="58"/>
                  </a:lnTo>
                  <a:lnTo>
                    <a:pt x="304" y="81"/>
                  </a:lnTo>
                  <a:lnTo>
                    <a:pt x="317" y="106"/>
                  </a:lnTo>
                  <a:lnTo>
                    <a:pt x="324" y="134"/>
                  </a:lnTo>
                  <a:lnTo>
                    <a:pt x="327" y="164"/>
                  </a:lnTo>
                  <a:lnTo>
                    <a:pt x="324" y="192"/>
                  </a:lnTo>
                  <a:lnTo>
                    <a:pt x="317" y="220"/>
                  </a:lnTo>
                  <a:lnTo>
                    <a:pt x="304" y="245"/>
                  </a:lnTo>
                  <a:lnTo>
                    <a:pt x="288" y="269"/>
                  </a:lnTo>
                  <a:lnTo>
                    <a:pt x="269" y="288"/>
                  </a:lnTo>
                  <a:lnTo>
                    <a:pt x="245" y="305"/>
                  </a:lnTo>
                  <a:lnTo>
                    <a:pt x="220" y="316"/>
                  </a:lnTo>
                  <a:lnTo>
                    <a:pt x="193" y="324"/>
                  </a:lnTo>
                  <a:lnTo>
                    <a:pt x="163" y="326"/>
                  </a:lnTo>
                  <a:lnTo>
                    <a:pt x="134" y="324"/>
                  </a:lnTo>
                  <a:lnTo>
                    <a:pt x="106" y="316"/>
                  </a:lnTo>
                  <a:lnTo>
                    <a:pt x="80" y="305"/>
                  </a:lnTo>
                  <a:lnTo>
                    <a:pt x="58" y="288"/>
                  </a:lnTo>
                  <a:lnTo>
                    <a:pt x="39" y="269"/>
                  </a:lnTo>
                  <a:lnTo>
                    <a:pt x="22" y="245"/>
                  </a:lnTo>
                  <a:lnTo>
                    <a:pt x="10" y="220"/>
                  </a:lnTo>
                  <a:lnTo>
                    <a:pt x="3" y="192"/>
                  </a:lnTo>
                  <a:lnTo>
                    <a:pt x="0" y="164"/>
                  </a:lnTo>
                  <a:lnTo>
                    <a:pt x="3" y="134"/>
                  </a:lnTo>
                  <a:lnTo>
                    <a:pt x="10" y="106"/>
                  </a:lnTo>
                  <a:lnTo>
                    <a:pt x="22" y="81"/>
                  </a:lnTo>
                  <a:lnTo>
                    <a:pt x="39" y="58"/>
                  </a:lnTo>
                  <a:lnTo>
                    <a:pt x="58" y="39"/>
                  </a:lnTo>
                  <a:lnTo>
                    <a:pt x="80" y="22"/>
                  </a:lnTo>
                  <a:lnTo>
                    <a:pt x="106" y="10"/>
                  </a:lnTo>
                  <a:lnTo>
                    <a:pt x="134" y="3"/>
                  </a:lnTo>
                  <a:lnTo>
                    <a:pt x="163"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1" name="Freeform 60">
              <a:extLst>
                <a:ext uri="{FF2B5EF4-FFF2-40B4-BE49-F238E27FC236}">
                  <a16:creationId xmlns:a16="http://schemas.microsoft.com/office/drawing/2014/main" id="{C895DF34-E9AE-4BC7-A371-EFBE77245B0A}"/>
                </a:ext>
              </a:extLst>
            </p:cNvPr>
            <p:cNvSpPr>
              <a:spLocks noEditPoints="1"/>
            </p:cNvSpPr>
            <p:nvPr/>
          </p:nvSpPr>
          <p:spPr bwMode="auto">
            <a:xfrm>
              <a:off x="4890" y="2718"/>
              <a:ext cx="187" cy="241"/>
            </a:xfrm>
            <a:custGeom>
              <a:avLst/>
              <a:gdLst>
                <a:gd name="T0" fmla="*/ 2406 w 2618"/>
                <a:gd name="T1" fmla="*/ 3145 h 3374"/>
                <a:gd name="T2" fmla="*/ 2479 w 2618"/>
                <a:gd name="T3" fmla="*/ 3155 h 3374"/>
                <a:gd name="T4" fmla="*/ 2508 w 2618"/>
                <a:gd name="T5" fmla="*/ 3087 h 3374"/>
                <a:gd name="T6" fmla="*/ 1869 w 2618"/>
                <a:gd name="T7" fmla="*/ 2343 h 3374"/>
                <a:gd name="T8" fmla="*/ 1729 w 2618"/>
                <a:gd name="T9" fmla="*/ 2429 h 3374"/>
                <a:gd name="T10" fmla="*/ 1690 w 2618"/>
                <a:gd name="T11" fmla="*/ 2593 h 3374"/>
                <a:gd name="T12" fmla="*/ 1776 w 2618"/>
                <a:gd name="T13" fmla="*/ 2733 h 3374"/>
                <a:gd name="T14" fmla="*/ 1940 w 2618"/>
                <a:gd name="T15" fmla="*/ 2773 h 3374"/>
                <a:gd name="T16" fmla="*/ 2081 w 2618"/>
                <a:gd name="T17" fmla="*/ 2686 h 3374"/>
                <a:gd name="T18" fmla="*/ 2119 w 2618"/>
                <a:gd name="T19" fmla="*/ 2522 h 3374"/>
                <a:gd name="T20" fmla="*/ 2034 w 2618"/>
                <a:gd name="T21" fmla="*/ 2382 h 3374"/>
                <a:gd name="T22" fmla="*/ 1251 w 2618"/>
                <a:gd name="T23" fmla="*/ 872 h 3374"/>
                <a:gd name="T24" fmla="*/ 800 w 2618"/>
                <a:gd name="T25" fmla="*/ 984 h 3374"/>
                <a:gd name="T26" fmla="*/ 472 w 2618"/>
                <a:gd name="T27" fmla="*/ 1211 h 3374"/>
                <a:gd name="T28" fmla="*/ 239 w 2618"/>
                <a:gd name="T29" fmla="*/ 1526 h 3374"/>
                <a:gd name="T30" fmla="*/ 120 w 2618"/>
                <a:gd name="T31" fmla="*/ 1905 h 3374"/>
                <a:gd name="T32" fmla="*/ 135 w 2618"/>
                <a:gd name="T33" fmla="*/ 2319 h 3374"/>
                <a:gd name="T34" fmla="*/ 286 w 2618"/>
                <a:gd name="T35" fmla="*/ 2695 h 3374"/>
                <a:gd name="T36" fmla="*/ 549 w 2618"/>
                <a:gd name="T37" fmla="*/ 2995 h 3374"/>
                <a:gd name="T38" fmla="*/ 898 w 2618"/>
                <a:gd name="T39" fmla="*/ 3193 h 3374"/>
                <a:gd name="T40" fmla="*/ 1306 w 2618"/>
                <a:gd name="T41" fmla="*/ 3266 h 3374"/>
                <a:gd name="T42" fmla="*/ 1685 w 2618"/>
                <a:gd name="T43" fmla="*/ 3203 h 3374"/>
                <a:gd name="T44" fmla="*/ 2022 w 2618"/>
                <a:gd name="T45" fmla="*/ 3025 h 3374"/>
                <a:gd name="T46" fmla="*/ 1861 w 2618"/>
                <a:gd name="T47" fmla="*/ 2881 h 3374"/>
                <a:gd name="T48" fmla="*/ 1674 w 2618"/>
                <a:gd name="T49" fmla="*/ 2788 h 3374"/>
                <a:gd name="T50" fmla="*/ 1581 w 2618"/>
                <a:gd name="T51" fmla="*/ 2602 h 3374"/>
                <a:gd name="T52" fmla="*/ 1623 w 2618"/>
                <a:gd name="T53" fmla="*/ 2393 h 3374"/>
                <a:gd name="T54" fmla="*/ 1778 w 2618"/>
                <a:gd name="T55" fmla="*/ 2256 h 3374"/>
                <a:gd name="T56" fmla="*/ 1992 w 2618"/>
                <a:gd name="T57" fmla="*/ 2243 h 3374"/>
                <a:gd name="T58" fmla="*/ 2163 w 2618"/>
                <a:gd name="T59" fmla="*/ 2359 h 3374"/>
                <a:gd name="T60" fmla="*/ 2231 w 2618"/>
                <a:gd name="T61" fmla="*/ 2558 h 3374"/>
                <a:gd name="T62" fmla="*/ 2387 w 2618"/>
                <a:gd name="T63" fmla="*/ 2583 h 3374"/>
                <a:gd name="T64" fmla="*/ 2496 w 2618"/>
                <a:gd name="T65" fmla="*/ 2202 h 3374"/>
                <a:gd name="T66" fmla="*/ 108 w 2618"/>
                <a:gd name="T67" fmla="*/ 653 h 3374"/>
                <a:gd name="T68" fmla="*/ 0 w 2618"/>
                <a:gd name="T69" fmla="*/ 0 h 3374"/>
                <a:gd name="T70" fmla="*/ 1306 w 2618"/>
                <a:gd name="T71" fmla="*/ 762 h 3374"/>
                <a:gd name="T72" fmla="*/ 2609 w 2618"/>
                <a:gd name="T73" fmla="*/ 2155 h 3374"/>
                <a:gd name="T74" fmla="*/ 2510 w 2618"/>
                <a:gd name="T75" fmla="*/ 2572 h 3374"/>
                <a:gd name="T76" fmla="*/ 2589 w 2618"/>
                <a:gd name="T77" fmla="*/ 3005 h 3374"/>
                <a:gd name="T78" fmla="*/ 2613 w 2618"/>
                <a:gd name="T79" fmla="*/ 3145 h 3374"/>
                <a:gd name="T80" fmla="*/ 2525 w 2618"/>
                <a:gd name="T81" fmla="*/ 3253 h 3374"/>
                <a:gd name="T82" fmla="*/ 2398 w 2618"/>
                <a:gd name="T83" fmla="*/ 3264 h 3374"/>
                <a:gd name="T84" fmla="*/ 2094 w 2618"/>
                <a:gd name="T85" fmla="*/ 3107 h 3374"/>
                <a:gd name="T86" fmla="*/ 1723 w 2618"/>
                <a:gd name="T87" fmla="*/ 3305 h 3374"/>
                <a:gd name="T88" fmla="*/ 1306 w 2618"/>
                <a:gd name="T89" fmla="*/ 3374 h 3374"/>
                <a:gd name="T90" fmla="*/ 860 w 2618"/>
                <a:gd name="T91" fmla="*/ 3295 h 3374"/>
                <a:gd name="T92" fmla="*/ 480 w 2618"/>
                <a:gd name="T93" fmla="*/ 3079 h 3374"/>
                <a:gd name="T94" fmla="*/ 193 w 2618"/>
                <a:gd name="T95" fmla="*/ 2751 h 3374"/>
                <a:gd name="T96" fmla="*/ 29 w 2618"/>
                <a:gd name="T97" fmla="*/ 2342 h 3374"/>
                <a:gd name="T98" fmla="*/ 11 w 2618"/>
                <a:gd name="T99" fmla="*/ 1896 h 3374"/>
                <a:gd name="T100" fmla="*/ 134 w 2618"/>
                <a:gd name="T101" fmla="*/ 1494 h 3374"/>
                <a:gd name="T102" fmla="*/ 374 w 2618"/>
                <a:gd name="T103" fmla="*/ 1153 h 3374"/>
                <a:gd name="T104" fmla="*/ 714 w 2618"/>
                <a:gd name="T105" fmla="*/ 905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8" h="3374">
                  <a:moveTo>
                    <a:pt x="2175" y="2741"/>
                  </a:moveTo>
                  <a:lnTo>
                    <a:pt x="2149" y="2774"/>
                  </a:lnTo>
                  <a:lnTo>
                    <a:pt x="2121" y="2802"/>
                  </a:lnTo>
                  <a:lnTo>
                    <a:pt x="2088" y="2828"/>
                  </a:lnTo>
                  <a:lnTo>
                    <a:pt x="2406" y="3145"/>
                  </a:lnTo>
                  <a:lnTo>
                    <a:pt x="2419" y="3155"/>
                  </a:lnTo>
                  <a:lnTo>
                    <a:pt x="2433" y="3161"/>
                  </a:lnTo>
                  <a:lnTo>
                    <a:pt x="2449" y="3163"/>
                  </a:lnTo>
                  <a:lnTo>
                    <a:pt x="2464" y="3161"/>
                  </a:lnTo>
                  <a:lnTo>
                    <a:pt x="2479" y="3155"/>
                  </a:lnTo>
                  <a:lnTo>
                    <a:pt x="2492" y="3145"/>
                  </a:lnTo>
                  <a:lnTo>
                    <a:pt x="2502" y="3132"/>
                  </a:lnTo>
                  <a:lnTo>
                    <a:pt x="2508" y="3117"/>
                  </a:lnTo>
                  <a:lnTo>
                    <a:pt x="2510" y="3102"/>
                  </a:lnTo>
                  <a:lnTo>
                    <a:pt x="2508" y="3087"/>
                  </a:lnTo>
                  <a:lnTo>
                    <a:pt x="2502" y="3071"/>
                  </a:lnTo>
                  <a:lnTo>
                    <a:pt x="2492" y="3059"/>
                  </a:lnTo>
                  <a:lnTo>
                    <a:pt x="2175" y="2741"/>
                  </a:lnTo>
                  <a:close/>
                  <a:moveTo>
                    <a:pt x="1905" y="2340"/>
                  </a:moveTo>
                  <a:lnTo>
                    <a:pt x="1869" y="2343"/>
                  </a:lnTo>
                  <a:lnTo>
                    <a:pt x="1836" y="2352"/>
                  </a:lnTo>
                  <a:lnTo>
                    <a:pt x="1805" y="2365"/>
                  </a:lnTo>
                  <a:lnTo>
                    <a:pt x="1776" y="2382"/>
                  </a:lnTo>
                  <a:lnTo>
                    <a:pt x="1750" y="2404"/>
                  </a:lnTo>
                  <a:lnTo>
                    <a:pt x="1729" y="2429"/>
                  </a:lnTo>
                  <a:lnTo>
                    <a:pt x="1712" y="2458"/>
                  </a:lnTo>
                  <a:lnTo>
                    <a:pt x="1698" y="2489"/>
                  </a:lnTo>
                  <a:lnTo>
                    <a:pt x="1690" y="2522"/>
                  </a:lnTo>
                  <a:lnTo>
                    <a:pt x="1687" y="2558"/>
                  </a:lnTo>
                  <a:lnTo>
                    <a:pt x="1690" y="2593"/>
                  </a:lnTo>
                  <a:lnTo>
                    <a:pt x="1698" y="2627"/>
                  </a:lnTo>
                  <a:lnTo>
                    <a:pt x="1712" y="2657"/>
                  </a:lnTo>
                  <a:lnTo>
                    <a:pt x="1729" y="2686"/>
                  </a:lnTo>
                  <a:lnTo>
                    <a:pt x="1750" y="2711"/>
                  </a:lnTo>
                  <a:lnTo>
                    <a:pt x="1776" y="2733"/>
                  </a:lnTo>
                  <a:lnTo>
                    <a:pt x="1805" y="2751"/>
                  </a:lnTo>
                  <a:lnTo>
                    <a:pt x="1836" y="2765"/>
                  </a:lnTo>
                  <a:lnTo>
                    <a:pt x="1869" y="2773"/>
                  </a:lnTo>
                  <a:lnTo>
                    <a:pt x="1905" y="2776"/>
                  </a:lnTo>
                  <a:lnTo>
                    <a:pt x="1940" y="2773"/>
                  </a:lnTo>
                  <a:lnTo>
                    <a:pt x="1973" y="2765"/>
                  </a:lnTo>
                  <a:lnTo>
                    <a:pt x="2005" y="2751"/>
                  </a:lnTo>
                  <a:lnTo>
                    <a:pt x="2034" y="2733"/>
                  </a:lnTo>
                  <a:lnTo>
                    <a:pt x="2058" y="2711"/>
                  </a:lnTo>
                  <a:lnTo>
                    <a:pt x="2081" y="2686"/>
                  </a:lnTo>
                  <a:lnTo>
                    <a:pt x="2098" y="2657"/>
                  </a:lnTo>
                  <a:lnTo>
                    <a:pt x="2111" y="2627"/>
                  </a:lnTo>
                  <a:lnTo>
                    <a:pt x="2119" y="2593"/>
                  </a:lnTo>
                  <a:lnTo>
                    <a:pt x="2123" y="2558"/>
                  </a:lnTo>
                  <a:lnTo>
                    <a:pt x="2119" y="2522"/>
                  </a:lnTo>
                  <a:lnTo>
                    <a:pt x="2111" y="2489"/>
                  </a:lnTo>
                  <a:lnTo>
                    <a:pt x="2098" y="2458"/>
                  </a:lnTo>
                  <a:lnTo>
                    <a:pt x="2081" y="2429"/>
                  </a:lnTo>
                  <a:lnTo>
                    <a:pt x="2058" y="2404"/>
                  </a:lnTo>
                  <a:lnTo>
                    <a:pt x="2034" y="2382"/>
                  </a:lnTo>
                  <a:lnTo>
                    <a:pt x="2005" y="2365"/>
                  </a:lnTo>
                  <a:lnTo>
                    <a:pt x="1973" y="2352"/>
                  </a:lnTo>
                  <a:lnTo>
                    <a:pt x="1940" y="2343"/>
                  </a:lnTo>
                  <a:lnTo>
                    <a:pt x="1905" y="2340"/>
                  </a:lnTo>
                  <a:close/>
                  <a:moveTo>
                    <a:pt x="1251" y="872"/>
                  </a:moveTo>
                  <a:lnTo>
                    <a:pt x="1197" y="876"/>
                  </a:lnTo>
                  <a:lnTo>
                    <a:pt x="1143" y="882"/>
                  </a:lnTo>
                  <a:lnTo>
                    <a:pt x="1143" y="1220"/>
                  </a:lnTo>
                  <a:lnTo>
                    <a:pt x="875" y="952"/>
                  </a:lnTo>
                  <a:lnTo>
                    <a:pt x="800" y="984"/>
                  </a:lnTo>
                  <a:lnTo>
                    <a:pt x="728" y="1020"/>
                  </a:lnTo>
                  <a:lnTo>
                    <a:pt x="658" y="1062"/>
                  </a:lnTo>
                  <a:lnTo>
                    <a:pt x="593" y="1107"/>
                  </a:lnTo>
                  <a:lnTo>
                    <a:pt x="531" y="1156"/>
                  </a:lnTo>
                  <a:lnTo>
                    <a:pt x="472" y="1211"/>
                  </a:lnTo>
                  <a:lnTo>
                    <a:pt x="417" y="1267"/>
                  </a:lnTo>
                  <a:lnTo>
                    <a:pt x="366" y="1327"/>
                  </a:lnTo>
                  <a:lnTo>
                    <a:pt x="320" y="1390"/>
                  </a:lnTo>
                  <a:lnTo>
                    <a:pt x="277" y="1457"/>
                  </a:lnTo>
                  <a:lnTo>
                    <a:pt x="239" y="1526"/>
                  </a:lnTo>
                  <a:lnTo>
                    <a:pt x="206" y="1598"/>
                  </a:lnTo>
                  <a:lnTo>
                    <a:pt x="177" y="1672"/>
                  </a:lnTo>
                  <a:lnTo>
                    <a:pt x="152" y="1748"/>
                  </a:lnTo>
                  <a:lnTo>
                    <a:pt x="134" y="1826"/>
                  </a:lnTo>
                  <a:lnTo>
                    <a:pt x="120" y="1905"/>
                  </a:lnTo>
                  <a:lnTo>
                    <a:pt x="111" y="1986"/>
                  </a:lnTo>
                  <a:lnTo>
                    <a:pt x="108" y="2068"/>
                  </a:lnTo>
                  <a:lnTo>
                    <a:pt x="111" y="2153"/>
                  </a:lnTo>
                  <a:lnTo>
                    <a:pt x="121" y="2237"/>
                  </a:lnTo>
                  <a:lnTo>
                    <a:pt x="135" y="2319"/>
                  </a:lnTo>
                  <a:lnTo>
                    <a:pt x="155" y="2399"/>
                  </a:lnTo>
                  <a:lnTo>
                    <a:pt x="181" y="2476"/>
                  </a:lnTo>
                  <a:lnTo>
                    <a:pt x="212" y="2552"/>
                  </a:lnTo>
                  <a:lnTo>
                    <a:pt x="246" y="2625"/>
                  </a:lnTo>
                  <a:lnTo>
                    <a:pt x="286" y="2695"/>
                  </a:lnTo>
                  <a:lnTo>
                    <a:pt x="330" y="2762"/>
                  </a:lnTo>
                  <a:lnTo>
                    <a:pt x="379" y="2825"/>
                  </a:lnTo>
                  <a:lnTo>
                    <a:pt x="432" y="2885"/>
                  </a:lnTo>
                  <a:lnTo>
                    <a:pt x="489" y="2942"/>
                  </a:lnTo>
                  <a:lnTo>
                    <a:pt x="549" y="2995"/>
                  </a:lnTo>
                  <a:lnTo>
                    <a:pt x="612" y="3044"/>
                  </a:lnTo>
                  <a:lnTo>
                    <a:pt x="679" y="3088"/>
                  </a:lnTo>
                  <a:lnTo>
                    <a:pt x="749" y="3128"/>
                  </a:lnTo>
                  <a:lnTo>
                    <a:pt x="822" y="3162"/>
                  </a:lnTo>
                  <a:lnTo>
                    <a:pt x="898" y="3193"/>
                  </a:lnTo>
                  <a:lnTo>
                    <a:pt x="975" y="3219"/>
                  </a:lnTo>
                  <a:lnTo>
                    <a:pt x="1055" y="3239"/>
                  </a:lnTo>
                  <a:lnTo>
                    <a:pt x="1137" y="3253"/>
                  </a:lnTo>
                  <a:lnTo>
                    <a:pt x="1221" y="3263"/>
                  </a:lnTo>
                  <a:lnTo>
                    <a:pt x="1306" y="3266"/>
                  </a:lnTo>
                  <a:lnTo>
                    <a:pt x="1384" y="3263"/>
                  </a:lnTo>
                  <a:lnTo>
                    <a:pt x="1461" y="3255"/>
                  </a:lnTo>
                  <a:lnTo>
                    <a:pt x="1537" y="3243"/>
                  </a:lnTo>
                  <a:lnTo>
                    <a:pt x="1611" y="3226"/>
                  </a:lnTo>
                  <a:lnTo>
                    <a:pt x="1685" y="3203"/>
                  </a:lnTo>
                  <a:lnTo>
                    <a:pt x="1757" y="3177"/>
                  </a:lnTo>
                  <a:lnTo>
                    <a:pt x="1826" y="3145"/>
                  </a:lnTo>
                  <a:lnTo>
                    <a:pt x="1894" y="3109"/>
                  </a:lnTo>
                  <a:lnTo>
                    <a:pt x="1960" y="3069"/>
                  </a:lnTo>
                  <a:lnTo>
                    <a:pt x="2022" y="3025"/>
                  </a:lnTo>
                  <a:lnTo>
                    <a:pt x="2084" y="2976"/>
                  </a:lnTo>
                  <a:lnTo>
                    <a:pt x="1981" y="2875"/>
                  </a:lnTo>
                  <a:lnTo>
                    <a:pt x="1944" y="2882"/>
                  </a:lnTo>
                  <a:lnTo>
                    <a:pt x="1905" y="2884"/>
                  </a:lnTo>
                  <a:lnTo>
                    <a:pt x="1861" y="2881"/>
                  </a:lnTo>
                  <a:lnTo>
                    <a:pt x="1818" y="2873"/>
                  </a:lnTo>
                  <a:lnTo>
                    <a:pt x="1778" y="2859"/>
                  </a:lnTo>
                  <a:lnTo>
                    <a:pt x="1740" y="2839"/>
                  </a:lnTo>
                  <a:lnTo>
                    <a:pt x="1705" y="2816"/>
                  </a:lnTo>
                  <a:lnTo>
                    <a:pt x="1674" y="2788"/>
                  </a:lnTo>
                  <a:lnTo>
                    <a:pt x="1646" y="2757"/>
                  </a:lnTo>
                  <a:lnTo>
                    <a:pt x="1623" y="2723"/>
                  </a:lnTo>
                  <a:lnTo>
                    <a:pt x="1604" y="2685"/>
                  </a:lnTo>
                  <a:lnTo>
                    <a:pt x="1590" y="2644"/>
                  </a:lnTo>
                  <a:lnTo>
                    <a:pt x="1581" y="2602"/>
                  </a:lnTo>
                  <a:lnTo>
                    <a:pt x="1579" y="2558"/>
                  </a:lnTo>
                  <a:lnTo>
                    <a:pt x="1581" y="2513"/>
                  </a:lnTo>
                  <a:lnTo>
                    <a:pt x="1590" y="2471"/>
                  </a:lnTo>
                  <a:lnTo>
                    <a:pt x="1604" y="2430"/>
                  </a:lnTo>
                  <a:lnTo>
                    <a:pt x="1623" y="2393"/>
                  </a:lnTo>
                  <a:lnTo>
                    <a:pt x="1646" y="2359"/>
                  </a:lnTo>
                  <a:lnTo>
                    <a:pt x="1674" y="2327"/>
                  </a:lnTo>
                  <a:lnTo>
                    <a:pt x="1705" y="2299"/>
                  </a:lnTo>
                  <a:lnTo>
                    <a:pt x="1740" y="2276"/>
                  </a:lnTo>
                  <a:lnTo>
                    <a:pt x="1778" y="2256"/>
                  </a:lnTo>
                  <a:lnTo>
                    <a:pt x="1818" y="2243"/>
                  </a:lnTo>
                  <a:lnTo>
                    <a:pt x="1861" y="2234"/>
                  </a:lnTo>
                  <a:lnTo>
                    <a:pt x="1905" y="2231"/>
                  </a:lnTo>
                  <a:lnTo>
                    <a:pt x="1949" y="2234"/>
                  </a:lnTo>
                  <a:lnTo>
                    <a:pt x="1992" y="2243"/>
                  </a:lnTo>
                  <a:lnTo>
                    <a:pt x="2032" y="2256"/>
                  </a:lnTo>
                  <a:lnTo>
                    <a:pt x="2069" y="2276"/>
                  </a:lnTo>
                  <a:lnTo>
                    <a:pt x="2104" y="2299"/>
                  </a:lnTo>
                  <a:lnTo>
                    <a:pt x="2136" y="2327"/>
                  </a:lnTo>
                  <a:lnTo>
                    <a:pt x="2163" y="2359"/>
                  </a:lnTo>
                  <a:lnTo>
                    <a:pt x="2187" y="2393"/>
                  </a:lnTo>
                  <a:lnTo>
                    <a:pt x="2205" y="2430"/>
                  </a:lnTo>
                  <a:lnTo>
                    <a:pt x="2220" y="2471"/>
                  </a:lnTo>
                  <a:lnTo>
                    <a:pt x="2228" y="2513"/>
                  </a:lnTo>
                  <a:lnTo>
                    <a:pt x="2231" y="2558"/>
                  </a:lnTo>
                  <a:lnTo>
                    <a:pt x="2229" y="2597"/>
                  </a:lnTo>
                  <a:lnTo>
                    <a:pt x="2222" y="2635"/>
                  </a:lnTo>
                  <a:lnTo>
                    <a:pt x="2309" y="2722"/>
                  </a:lnTo>
                  <a:lnTo>
                    <a:pt x="2351" y="2653"/>
                  </a:lnTo>
                  <a:lnTo>
                    <a:pt x="2387" y="2583"/>
                  </a:lnTo>
                  <a:lnTo>
                    <a:pt x="2419" y="2509"/>
                  </a:lnTo>
                  <a:lnTo>
                    <a:pt x="2446" y="2435"/>
                  </a:lnTo>
                  <a:lnTo>
                    <a:pt x="2467" y="2359"/>
                  </a:lnTo>
                  <a:lnTo>
                    <a:pt x="2484" y="2281"/>
                  </a:lnTo>
                  <a:lnTo>
                    <a:pt x="2496" y="2202"/>
                  </a:lnTo>
                  <a:lnTo>
                    <a:pt x="2502" y="2123"/>
                  </a:lnTo>
                  <a:lnTo>
                    <a:pt x="1251" y="2123"/>
                  </a:lnTo>
                  <a:lnTo>
                    <a:pt x="1251" y="872"/>
                  </a:lnTo>
                  <a:close/>
                  <a:moveTo>
                    <a:pt x="108" y="108"/>
                  </a:moveTo>
                  <a:lnTo>
                    <a:pt x="108" y="653"/>
                  </a:lnTo>
                  <a:lnTo>
                    <a:pt x="730" y="653"/>
                  </a:lnTo>
                  <a:lnTo>
                    <a:pt x="1034" y="957"/>
                  </a:lnTo>
                  <a:lnTo>
                    <a:pt x="1034" y="108"/>
                  </a:lnTo>
                  <a:lnTo>
                    <a:pt x="108" y="108"/>
                  </a:lnTo>
                  <a:close/>
                  <a:moveTo>
                    <a:pt x="0" y="0"/>
                  </a:moveTo>
                  <a:lnTo>
                    <a:pt x="1143" y="0"/>
                  </a:lnTo>
                  <a:lnTo>
                    <a:pt x="1143" y="774"/>
                  </a:lnTo>
                  <a:lnTo>
                    <a:pt x="1197" y="768"/>
                  </a:lnTo>
                  <a:lnTo>
                    <a:pt x="1252" y="764"/>
                  </a:lnTo>
                  <a:lnTo>
                    <a:pt x="1306" y="762"/>
                  </a:lnTo>
                  <a:lnTo>
                    <a:pt x="1361" y="762"/>
                  </a:lnTo>
                  <a:lnTo>
                    <a:pt x="1361" y="2013"/>
                  </a:lnTo>
                  <a:lnTo>
                    <a:pt x="2612" y="2013"/>
                  </a:lnTo>
                  <a:lnTo>
                    <a:pt x="2612" y="2068"/>
                  </a:lnTo>
                  <a:lnTo>
                    <a:pt x="2609" y="2155"/>
                  </a:lnTo>
                  <a:lnTo>
                    <a:pt x="2601" y="2241"/>
                  </a:lnTo>
                  <a:lnTo>
                    <a:pt x="2587" y="2326"/>
                  </a:lnTo>
                  <a:lnTo>
                    <a:pt x="2566" y="2410"/>
                  </a:lnTo>
                  <a:lnTo>
                    <a:pt x="2541" y="2492"/>
                  </a:lnTo>
                  <a:lnTo>
                    <a:pt x="2510" y="2572"/>
                  </a:lnTo>
                  <a:lnTo>
                    <a:pt x="2474" y="2650"/>
                  </a:lnTo>
                  <a:lnTo>
                    <a:pt x="2433" y="2726"/>
                  </a:lnTo>
                  <a:lnTo>
                    <a:pt x="2386" y="2799"/>
                  </a:lnTo>
                  <a:lnTo>
                    <a:pt x="2569" y="2981"/>
                  </a:lnTo>
                  <a:lnTo>
                    <a:pt x="2589" y="3005"/>
                  </a:lnTo>
                  <a:lnTo>
                    <a:pt x="2603" y="3031"/>
                  </a:lnTo>
                  <a:lnTo>
                    <a:pt x="2613" y="3059"/>
                  </a:lnTo>
                  <a:lnTo>
                    <a:pt x="2618" y="3088"/>
                  </a:lnTo>
                  <a:lnTo>
                    <a:pt x="2618" y="3116"/>
                  </a:lnTo>
                  <a:lnTo>
                    <a:pt x="2613" y="3145"/>
                  </a:lnTo>
                  <a:lnTo>
                    <a:pt x="2603" y="3173"/>
                  </a:lnTo>
                  <a:lnTo>
                    <a:pt x="2589" y="3198"/>
                  </a:lnTo>
                  <a:lnTo>
                    <a:pt x="2569" y="3222"/>
                  </a:lnTo>
                  <a:lnTo>
                    <a:pt x="2548" y="3240"/>
                  </a:lnTo>
                  <a:lnTo>
                    <a:pt x="2525" y="3253"/>
                  </a:lnTo>
                  <a:lnTo>
                    <a:pt x="2501" y="3264"/>
                  </a:lnTo>
                  <a:lnTo>
                    <a:pt x="2475" y="3270"/>
                  </a:lnTo>
                  <a:lnTo>
                    <a:pt x="2449" y="3272"/>
                  </a:lnTo>
                  <a:lnTo>
                    <a:pt x="2423" y="3270"/>
                  </a:lnTo>
                  <a:lnTo>
                    <a:pt x="2398" y="3264"/>
                  </a:lnTo>
                  <a:lnTo>
                    <a:pt x="2373" y="3253"/>
                  </a:lnTo>
                  <a:lnTo>
                    <a:pt x="2350" y="3240"/>
                  </a:lnTo>
                  <a:lnTo>
                    <a:pt x="2329" y="3222"/>
                  </a:lnTo>
                  <a:lnTo>
                    <a:pt x="2160" y="3054"/>
                  </a:lnTo>
                  <a:lnTo>
                    <a:pt x="2094" y="3107"/>
                  </a:lnTo>
                  <a:lnTo>
                    <a:pt x="2024" y="3157"/>
                  </a:lnTo>
                  <a:lnTo>
                    <a:pt x="1953" y="3201"/>
                  </a:lnTo>
                  <a:lnTo>
                    <a:pt x="1878" y="3241"/>
                  </a:lnTo>
                  <a:lnTo>
                    <a:pt x="1802" y="3276"/>
                  </a:lnTo>
                  <a:lnTo>
                    <a:pt x="1723" y="3305"/>
                  </a:lnTo>
                  <a:lnTo>
                    <a:pt x="1642" y="3330"/>
                  </a:lnTo>
                  <a:lnTo>
                    <a:pt x="1560" y="3349"/>
                  </a:lnTo>
                  <a:lnTo>
                    <a:pt x="1476" y="3363"/>
                  </a:lnTo>
                  <a:lnTo>
                    <a:pt x="1392" y="3371"/>
                  </a:lnTo>
                  <a:lnTo>
                    <a:pt x="1306" y="3374"/>
                  </a:lnTo>
                  <a:lnTo>
                    <a:pt x="1213" y="3371"/>
                  </a:lnTo>
                  <a:lnTo>
                    <a:pt x="1122" y="3361"/>
                  </a:lnTo>
                  <a:lnTo>
                    <a:pt x="1032" y="3345"/>
                  </a:lnTo>
                  <a:lnTo>
                    <a:pt x="945" y="3323"/>
                  </a:lnTo>
                  <a:lnTo>
                    <a:pt x="860" y="3295"/>
                  </a:lnTo>
                  <a:lnTo>
                    <a:pt x="778" y="3263"/>
                  </a:lnTo>
                  <a:lnTo>
                    <a:pt x="698" y="3224"/>
                  </a:lnTo>
                  <a:lnTo>
                    <a:pt x="623" y="3181"/>
                  </a:lnTo>
                  <a:lnTo>
                    <a:pt x="549" y="3132"/>
                  </a:lnTo>
                  <a:lnTo>
                    <a:pt x="480" y="3079"/>
                  </a:lnTo>
                  <a:lnTo>
                    <a:pt x="414" y="3021"/>
                  </a:lnTo>
                  <a:lnTo>
                    <a:pt x="353" y="2960"/>
                  </a:lnTo>
                  <a:lnTo>
                    <a:pt x="295" y="2894"/>
                  </a:lnTo>
                  <a:lnTo>
                    <a:pt x="242" y="2825"/>
                  </a:lnTo>
                  <a:lnTo>
                    <a:pt x="193" y="2751"/>
                  </a:lnTo>
                  <a:lnTo>
                    <a:pt x="150" y="2676"/>
                  </a:lnTo>
                  <a:lnTo>
                    <a:pt x="111" y="2596"/>
                  </a:lnTo>
                  <a:lnTo>
                    <a:pt x="79" y="2514"/>
                  </a:lnTo>
                  <a:lnTo>
                    <a:pt x="51" y="2429"/>
                  </a:lnTo>
                  <a:lnTo>
                    <a:pt x="29" y="2342"/>
                  </a:lnTo>
                  <a:lnTo>
                    <a:pt x="13" y="2252"/>
                  </a:lnTo>
                  <a:lnTo>
                    <a:pt x="3" y="2161"/>
                  </a:lnTo>
                  <a:lnTo>
                    <a:pt x="0" y="2068"/>
                  </a:lnTo>
                  <a:lnTo>
                    <a:pt x="3" y="1981"/>
                  </a:lnTo>
                  <a:lnTo>
                    <a:pt x="11" y="1896"/>
                  </a:lnTo>
                  <a:lnTo>
                    <a:pt x="26" y="1812"/>
                  </a:lnTo>
                  <a:lnTo>
                    <a:pt x="45" y="1729"/>
                  </a:lnTo>
                  <a:lnTo>
                    <a:pt x="70" y="1648"/>
                  </a:lnTo>
                  <a:lnTo>
                    <a:pt x="99" y="1569"/>
                  </a:lnTo>
                  <a:lnTo>
                    <a:pt x="134" y="1494"/>
                  </a:lnTo>
                  <a:lnTo>
                    <a:pt x="173" y="1419"/>
                  </a:lnTo>
                  <a:lnTo>
                    <a:pt x="217" y="1349"/>
                  </a:lnTo>
                  <a:lnTo>
                    <a:pt x="265" y="1280"/>
                  </a:lnTo>
                  <a:lnTo>
                    <a:pt x="318" y="1216"/>
                  </a:lnTo>
                  <a:lnTo>
                    <a:pt x="374" y="1153"/>
                  </a:lnTo>
                  <a:lnTo>
                    <a:pt x="435" y="1096"/>
                  </a:lnTo>
                  <a:lnTo>
                    <a:pt x="499" y="1042"/>
                  </a:lnTo>
                  <a:lnTo>
                    <a:pt x="567" y="992"/>
                  </a:lnTo>
                  <a:lnTo>
                    <a:pt x="639" y="946"/>
                  </a:lnTo>
                  <a:lnTo>
                    <a:pt x="714" y="905"/>
                  </a:lnTo>
                  <a:lnTo>
                    <a:pt x="791" y="868"/>
                  </a:lnTo>
                  <a:lnTo>
                    <a:pt x="685" y="762"/>
                  </a:lnTo>
                  <a:lnTo>
                    <a:pt x="0" y="762"/>
                  </a:lnTo>
                  <a:lnTo>
                    <a:pt x="0" y="0"/>
                  </a:lnTo>
                  <a:close/>
                </a:path>
              </a:pathLst>
            </a:custGeom>
            <a:grp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2" name="Rectangle 61">
              <a:extLst>
                <a:ext uri="{FF2B5EF4-FFF2-40B4-BE49-F238E27FC236}">
                  <a16:creationId xmlns:a16="http://schemas.microsoft.com/office/drawing/2014/main" id="{6CA560F2-932E-49CF-85A1-8898E31A4EA0}"/>
                </a:ext>
              </a:extLst>
            </p:cNvPr>
            <p:cNvSpPr>
              <a:spLocks noChangeArrowheads="1"/>
            </p:cNvSpPr>
            <p:nvPr/>
          </p:nvSpPr>
          <p:spPr bwMode="auto">
            <a:xfrm>
              <a:off x="4906" y="2734"/>
              <a:ext cx="50" cy="7"/>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3" name="Rectangle 62">
              <a:extLst>
                <a:ext uri="{FF2B5EF4-FFF2-40B4-BE49-F238E27FC236}">
                  <a16:creationId xmlns:a16="http://schemas.microsoft.com/office/drawing/2014/main" id="{C3E7FAF9-05FD-4937-BE11-84C3F80A201E}"/>
                </a:ext>
              </a:extLst>
            </p:cNvPr>
            <p:cNvSpPr>
              <a:spLocks noChangeArrowheads="1"/>
            </p:cNvSpPr>
            <p:nvPr/>
          </p:nvSpPr>
          <p:spPr bwMode="auto">
            <a:xfrm>
              <a:off x="4906" y="2749"/>
              <a:ext cx="50" cy="8"/>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4" name="Rectangle 63">
              <a:extLst>
                <a:ext uri="{FF2B5EF4-FFF2-40B4-BE49-F238E27FC236}">
                  <a16:creationId xmlns:a16="http://schemas.microsoft.com/office/drawing/2014/main" id="{2F75197E-2C36-4845-B347-73B5D8A5849F}"/>
                </a:ext>
              </a:extLst>
            </p:cNvPr>
            <p:cNvSpPr>
              <a:spLocks noChangeArrowheads="1"/>
            </p:cNvSpPr>
            <p:nvPr/>
          </p:nvSpPr>
          <p:spPr bwMode="auto">
            <a:xfrm>
              <a:off x="5022" y="2897"/>
              <a:ext cx="8" cy="8"/>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5" name="Rectangle 64">
              <a:extLst>
                <a:ext uri="{FF2B5EF4-FFF2-40B4-BE49-F238E27FC236}">
                  <a16:creationId xmlns:a16="http://schemas.microsoft.com/office/drawing/2014/main" id="{3F03EA29-E443-46C5-B91B-E0772B6131ED}"/>
                </a:ext>
              </a:extLst>
            </p:cNvPr>
            <p:cNvSpPr>
              <a:spLocks noChangeArrowheads="1"/>
            </p:cNvSpPr>
            <p:nvPr/>
          </p:nvSpPr>
          <p:spPr bwMode="auto">
            <a:xfrm>
              <a:off x="4987" y="2897"/>
              <a:ext cx="8" cy="8"/>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6" name="Rectangle 65">
              <a:extLst>
                <a:ext uri="{FF2B5EF4-FFF2-40B4-BE49-F238E27FC236}">
                  <a16:creationId xmlns:a16="http://schemas.microsoft.com/office/drawing/2014/main" id="{6AAAE1C9-D5A7-4C45-B9A6-49B1EA57809D}"/>
                </a:ext>
              </a:extLst>
            </p:cNvPr>
            <p:cNvSpPr>
              <a:spLocks noChangeArrowheads="1"/>
            </p:cNvSpPr>
            <p:nvPr/>
          </p:nvSpPr>
          <p:spPr bwMode="auto">
            <a:xfrm>
              <a:off x="4972" y="2897"/>
              <a:ext cx="7" cy="8"/>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sp>
          <p:nvSpPr>
            <p:cNvPr id="97" name="Rectangle 66">
              <a:extLst>
                <a:ext uri="{FF2B5EF4-FFF2-40B4-BE49-F238E27FC236}">
                  <a16:creationId xmlns:a16="http://schemas.microsoft.com/office/drawing/2014/main" id="{FE45C0C1-95D8-4052-8490-95D017938CBE}"/>
                </a:ext>
              </a:extLst>
            </p:cNvPr>
            <p:cNvSpPr>
              <a:spLocks noChangeArrowheads="1"/>
            </p:cNvSpPr>
            <p:nvPr/>
          </p:nvSpPr>
          <p:spPr bwMode="auto">
            <a:xfrm>
              <a:off x="4956" y="2897"/>
              <a:ext cx="8" cy="8"/>
            </a:xfrm>
            <a:prstGeom prst="rect">
              <a:avLst/>
            </a:prstGeom>
            <a:grpFill/>
            <a:ln w="0">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mn-ea"/>
              </a:endParaRPr>
            </a:p>
          </p:txBody>
        </p:sp>
      </p:grpSp>
      <p:sp>
        <p:nvSpPr>
          <p:cNvPr id="98" name="Rectangle 141">
            <a:extLst>
              <a:ext uri="{FF2B5EF4-FFF2-40B4-BE49-F238E27FC236}">
                <a16:creationId xmlns:a16="http://schemas.microsoft.com/office/drawing/2014/main" id="{994FE85D-3147-47AA-8BAB-F488DC149F61}"/>
              </a:ext>
            </a:extLst>
          </p:cNvPr>
          <p:cNvSpPr/>
          <p:nvPr/>
        </p:nvSpPr>
        <p:spPr>
          <a:xfrm>
            <a:off x="6933436" y="4855775"/>
            <a:ext cx="4690478" cy="1036181"/>
          </a:xfrm>
          <a:prstGeom prst="rect">
            <a:avLst/>
          </a:prstGeom>
        </p:spPr>
        <p:txBody>
          <a:bodyPr wrap="square">
            <a:spAutoFit/>
          </a:bodyPr>
          <a:lstStyle/>
          <a:p>
            <a:pPr>
              <a:lnSpc>
                <a:spcPct val="150000"/>
              </a:lnSpc>
              <a:defRPr/>
            </a:pPr>
            <a:r>
              <a:rPr lang="en-US" sz="1050" dirty="0">
                <a:solidFill>
                  <a:schemeClr val="tx1">
                    <a:lumMod val="75000"/>
                    <a:lumOff val="25000"/>
                  </a:schemeClr>
                </a:solidFill>
                <a:latin typeface="+mn-ea"/>
              </a:rPr>
              <a:t>Please replace text, click add relevant headline, modify the text content, also can copy your content to this directly. Please replace text, click add relevant headline, modify the text content, also can copy your content to this directly. Please replace text</a:t>
            </a:r>
          </a:p>
        </p:txBody>
      </p:sp>
      <p:sp>
        <p:nvSpPr>
          <p:cNvPr id="99" name="Rectangle 142">
            <a:extLst>
              <a:ext uri="{FF2B5EF4-FFF2-40B4-BE49-F238E27FC236}">
                <a16:creationId xmlns:a16="http://schemas.microsoft.com/office/drawing/2014/main" id="{335F4A46-02D4-4529-8A83-1D9DC57E436D}"/>
              </a:ext>
            </a:extLst>
          </p:cNvPr>
          <p:cNvSpPr/>
          <p:nvPr/>
        </p:nvSpPr>
        <p:spPr>
          <a:xfrm>
            <a:off x="1036860" y="5346826"/>
            <a:ext cx="4774994" cy="430887"/>
          </a:xfrm>
          <a:prstGeom prst="rect">
            <a:avLst/>
          </a:prstGeom>
        </p:spPr>
        <p:txBody>
          <a:bodyPr wrap="square">
            <a:spAutoFit/>
          </a:bodyPr>
          <a:lstStyle/>
          <a:p>
            <a:pPr>
              <a:defRPr/>
            </a:pPr>
            <a:r>
              <a:rPr lang="en-US" sz="1100" b="1" dirty="0">
                <a:solidFill>
                  <a:schemeClr val="tx1">
                    <a:lumMod val="75000"/>
                    <a:lumOff val="25000"/>
                  </a:schemeClr>
                </a:solidFill>
                <a:latin typeface="+mn-ea"/>
              </a:rPr>
              <a:t>Please replace text, click add relevant headline, modify the text content</a:t>
            </a:r>
          </a:p>
        </p:txBody>
      </p:sp>
    </p:spTree>
    <p:extLst>
      <p:ext uri="{BB962C8B-B14F-4D97-AF65-F5344CB8AC3E}">
        <p14:creationId xmlns:p14="http://schemas.microsoft.com/office/powerpoint/2010/main" val="30527470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7" dur="500"/>
                                        <p:tgtEl>
                                          <p:spTgt spid="30">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wipe(down)">
                                      <p:cBhvr>
                                        <p:cTn id="10" dur="500"/>
                                        <p:tgtEl>
                                          <p:spTgt spid="30">
                                            <p:graphicEl>
                                              <a:chart seriesIdx="0" categoryIdx="-4" bldStep="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wipe(down)">
                                      <p:cBhvr>
                                        <p:cTn id="13" dur="500"/>
                                        <p:tgtEl>
                                          <p:spTgt spid="30">
                                            <p:graphicEl>
                                              <a:chart seriesIdx="1" categoryIdx="-4" bldStep="series"/>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wipe(down)">
                                      <p:cBhvr>
                                        <p:cTn id="16" dur="500"/>
                                        <p:tgtEl>
                                          <p:spTgt spid="30">
                                            <p:graphicEl>
                                              <a:chart seriesIdx="2" categoryIdx="-4" bldStep="series"/>
                                            </p:graphicEl>
                                          </p:spTgt>
                                        </p:tgtEl>
                                      </p:cBhvr>
                                    </p:animEffect>
                                  </p:childTnLst>
                                </p:cTn>
                              </p:par>
                              <p:par>
                                <p:cTn id="17" presetID="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par>
                                <p:cTn id="24" presetID="22" presetClass="entr" presetSubtype="1"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1+#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2" presetClass="entr" presetSubtype="2"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par>
                                <p:cTn id="56" presetID="10" presetClass="entr" presetSubtype="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par>
                                <p:cTn id="62" presetID="2" presetClass="entr" presetSubtype="2"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1+#ppt_w/2"/>
                                          </p:val>
                                        </p:tav>
                                        <p:tav tm="100000">
                                          <p:val>
                                            <p:strVal val="#ppt_x"/>
                                          </p:val>
                                        </p:tav>
                                      </p:tavLst>
                                    </p:anim>
                                    <p:anim calcmode="lin" valueType="num">
                                      <p:cBhvr additive="base">
                                        <p:cTn id="65" dur="500" fill="hold"/>
                                        <p:tgtEl>
                                          <p:spTgt spid="70"/>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98"/>
                                        </p:tgtEl>
                                        <p:attrNameLst>
                                          <p:attrName>style.visibility</p:attrName>
                                        </p:attrNameLst>
                                      </p:cBhvr>
                                      <p:to>
                                        <p:strVal val="visible"/>
                                      </p:to>
                                    </p:set>
                                    <p:anim calcmode="lin" valueType="num">
                                      <p:cBhvr additive="base">
                                        <p:cTn id="68" dur="500" fill="hold"/>
                                        <p:tgtEl>
                                          <p:spTgt spid="98"/>
                                        </p:tgtEl>
                                        <p:attrNameLst>
                                          <p:attrName>ppt_x</p:attrName>
                                        </p:attrNameLst>
                                      </p:cBhvr>
                                      <p:tavLst>
                                        <p:tav tm="0">
                                          <p:val>
                                            <p:strVal val="1+#ppt_w/2"/>
                                          </p:val>
                                        </p:tav>
                                        <p:tav tm="100000">
                                          <p:val>
                                            <p:strVal val="#ppt_x"/>
                                          </p:val>
                                        </p:tav>
                                      </p:tavLst>
                                    </p:anim>
                                    <p:anim calcmode="lin" valueType="num">
                                      <p:cBhvr additive="base">
                                        <p:cTn id="69" dur="5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series"/>
        </p:bldSub>
      </p:bldGraphic>
      <p:bldP spid="31" grpId="0" animBg="1"/>
      <p:bldP spid="33" grpId="0" animBg="1"/>
      <p:bldP spid="34" grpId="0"/>
      <p:bldP spid="35" grpId="0"/>
      <p:bldP spid="66" grpId="0" animBg="1"/>
      <p:bldP spid="67" grpId="0"/>
      <p:bldP spid="68" grpId="0"/>
      <p:bldP spid="69" grpId="0" animBg="1"/>
      <p:bldP spid="70" grpId="0"/>
      <p:bldP spid="71" grpId="0"/>
      <p:bldP spid="98"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2 Subtítulo">
            <a:extLst>
              <a:ext uri="{FF2B5EF4-FFF2-40B4-BE49-F238E27FC236}">
                <a16:creationId xmlns:a16="http://schemas.microsoft.com/office/drawing/2014/main" id="{D65FC983-5B38-4C69-9425-A67FE4110718}"/>
              </a:ext>
            </a:extLst>
          </p:cNvPr>
          <p:cNvSpPr txBox="1">
            <a:spLocks/>
          </p:cNvSpPr>
          <p:nvPr/>
        </p:nvSpPr>
        <p:spPr>
          <a:xfrm>
            <a:off x="691077" y="645074"/>
            <a:ext cx="3195147" cy="230711"/>
          </a:xfrm>
          <a:effectLst/>
        </p:spPr>
        <p:txBody>
          <a:bodyPr anchor="ctr">
            <a:normAutofit fontScale="85000" lnSpcReduction="20000"/>
          </a:bodyPr>
          <a:lstStyle>
            <a:lvl1pPr marL="0" indent="0" algn="l" defTabSz="1219170" rtl="0" eaLnBrk="1" latinLnBrk="0" hangingPunct="1">
              <a:spcBef>
                <a:spcPct val="20000"/>
              </a:spcBef>
              <a:buFont typeface="Arial" pitchFamily="34" charset="0"/>
              <a:buNone/>
              <a:defRPr lang="es-SV" sz="1300" kern="1200" baseline="0" dirty="0">
                <a:solidFill>
                  <a:schemeClr val="bg2"/>
                </a:solidFill>
                <a:latin typeface="Source Sans Pro" panose="020B0503030403020204" pitchFamily="34" charset="0"/>
                <a:ea typeface="+mn-ea"/>
                <a:cs typeface="+mn-cs"/>
              </a:defRPr>
            </a:lvl1pPr>
            <a:lvl2pPr marL="228554" indent="0" algn="ctr" defTabSz="1219170" rtl="0" eaLnBrk="1" latinLnBrk="0" hangingPunct="1">
              <a:spcBef>
                <a:spcPct val="20000"/>
              </a:spcBef>
              <a:buFont typeface="Arial" pitchFamily="34" charset="0"/>
              <a:buNone/>
              <a:defRPr sz="1000" kern="1200">
                <a:solidFill>
                  <a:schemeClr val="tx1"/>
                </a:solidFill>
                <a:latin typeface="+mn-lt"/>
                <a:ea typeface="+mn-ea"/>
                <a:cs typeface="+mn-cs"/>
              </a:defRPr>
            </a:lvl2pPr>
            <a:lvl3pPr marL="457109" indent="0" algn="ctr" defTabSz="1219170" rtl="0" eaLnBrk="1" latinLnBrk="0" hangingPunct="1">
              <a:spcBef>
                <a:spcPct val="20000"/>
              </a:spcBef>
              <a:buFont typeface="Arial" pitchFamily="34" charset="0"/>
              <a:buNone/>
              <a:defRPr sz="900" kern="1200">
                <a:solidFill>
                  <a:schemeClr val="tx1"/>
                </a:solidFill>
                <a:latin typeface="+mn-lt"/>
                <a:ea typeface="+mn-ea"/>
                <a:cs typeface="+mn-cs"/>
              </a:defRPr>
            </a:lvl3pPr>
            <a:lvl4pPr marL="685663"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4pPr>
            <a:lvl5pPr marL="914217"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5pPr>
            <a:lvl6pPr marL="1142771"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6pPr>
            <a:lvl7pPr marL="1371326"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7pPr>
            <a:lvl8pPr marL="1599880"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8pPr>
            <a:lvl9pPr marL="1828434" indent="0" algn="ctr" defTabSz="1219170" rtl="0" eaLnBrk="1" latinLnBrk="0" hangingPunct="1">
              <a:spcBef>
                <a:spcPct val="20000"/>
              </a:spcBef>
              <a:buFont typeface="Arial" pitchFamily="34" charset="0"/>
              <a:buNone/>
              <a:defRPr sz="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pitchFamily="34" charset="0"/>
              <a:buNone/>
              <a:tabLst/>
              <a:defRPr/>
            </a:pPr>
            <a:endParaRPr kumimoji="0" lang="de-DE" sz="1300" b="0" i="0" u="none" strike="noStrike" kern="1200" cap="none" spc="0" normalizeH="0" baseline="0" noProof="0" dirty="0">
              <a:ln>
                <a:noFill/>
              </a:ln>
              <a:solidFill>
                <a:srgbClr val="797979"/>
              </a:solidFill>
              <a:effectLst/>
              <a:uLnTx/>
              <a:uFillTx/>
              <a:latin typeface="+mn-ea"/>
            </a:endParaRPr>
          </a:p>
        </p:txBody>
      </p:sp>
      <p:graphicFrame>
        <p:nvGraphicFramePr>
          <p:cNvPr id="66" name="Chart 26">
            <a:extLst>
              <a:ext uri="{FF2B5EF4-FFF2-40B4-BE49-F238E27FC236}">
                <a16:creationId xmlns:a16="http://schemas.microsoft.com/office/drawing/2014/main" id="{07614976-A78D-42B3-8E02-8E9348DCF06F}"/>
              </a:ext>
            </a:extLst>
          </p:cNvPr>
          <p:cNvGraphicFramePr/>
          <p:nvPr>
            <p:extLst>
              <p:ext uri="{D42A27DB-BD31-4B8C-83A1-F6EECF244321}">
                <p14:modId xmlns:p14="http://schemas.microsoft.com/office/powerpoint/2010/main" val="2081484006"/>
              </p:ext>
            </p:extLst>
          </p:nvPr>
        </p:nvGraphicFramePr>
        <p:xfrm>
          <a:off x="531067" y="882658"/>
          <a:ext cx="11129866" cy="3935690"/>
        </p:xfrm>
        <a:graphic>
          <a:graphicData uri="http://schemas.openxmlformats.org/drawingml/2006/chart">
            <c:chart xmlns:c="http://schemas.openxmlformats.org/drawingml/2006/chart" xmlns:r="http://schemas.openxmlformats.org/officeDocument/2006/relationships" r:id="rId3"/>
          </a:graphicData>
        </a:graphic>
      </p:graphicFrame>
      <p:sp>
        <p:nvSpPr>
          <p:cNvPr id="67" name="63 Elipse">
            <a:extLst>
              <a:ext uri="{FF2B5EF4-FFF2-40B4-BE49-F238E27FC236}">
                <a16:creationId xmlns:a16="http://schemas.microsoft.com/office/drawing/2014/main" id="{75AD57F4-FEFA-44C0-8CF2-A3F810EA459E}"/>
              </a:ext>
            </a:extLst>
          </p:cNvPr>
          <p:cNvSpPr>
            <a:spLocks noChangeAspect="1"/>
          </p:cNvSpPr>
          <p:nvPr/>
        </p:nvSpPr>
        <p:spPr>
          <a:xfrm>
            <a:off x="6450066" y="4146641"/>
            <a:ext cx="959951" cy="9600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D</a:t>
            </a:r>
          </a:p>
        </p:txBody>
      </p:sp>
      <p:sp>
        <p:nvSpPr>
          <p:cNvPr id="68" name="66 Elipse">
            <a:extLst>
              <a:ext uri="{FF2B5EF4-FFF2-40B4-BE49-F238E27FC236}">
                <a16:creationId xmlns:a16="http://schemas.microsoft.com/office/drawing/2014/main" id="{DA08274B-1B9C-4609-BF43-D555B22F5232}"/>
              </a:ext>
            </a:extLst>
          </p:cNvPr>
          <p:cNvSpPr>
            <a:spLocks noChangeAspect="1"/>
          </p:cNvSpPr>
          <p:nvPr/>
        </p:nvSpPr>
        <p:spPr>
          <a:xfrm>
            <a:off x="3047178" y="4146641"/>
            <a:ext cx="892755" cy="8928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B</a:t>
            </a:r>
          </a:p>
        </p:txBody>
      </p:sp>
      <p:sp>
        <p:nvSpPr>
          <p:cNvPr id="69" name="74 Elipse">
            <a:extLst>
              <a:ext uri="{FF2B5EF4-FFF2-40B4-BE49-F238E27FC236}">
                <a16:creationId xmlns:a16="http://schemas.microsoft.com/office/drawing/2014/main" id="{55CB197C-CD80-4339-A14D-B266308650AD}"/>
              </a:ext>
            </a:extLst>
          </p:cNvPr>
          <p:cNvSpPr>
            <a:spLocks noChangeAspect="1"/>
          </p:cNvSpPr>
          <p:nvPr/>
        </p:nvSpPr>
        <p:spPr>
          <a:xfrm>
            <a:off x="4715025" y="4146641"/>
            <a:ext cx="959951" cy="9600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C</a:t>
            </a:r>
          </a:p>
        </p:txBody>
      </p:sp>
      <p:sp>
        <p:nvSpPr>
          <p:cNvPr id="70" name="85 Elipse">
            <a:extLst>
              <a:ext uri="{FF2B5EF4-FFF2-40B4-BE49-F238E27FC236}">
                <a16:creationId xmlns:a16="http://schemas.microsoft.com/office/drawing/2014/main" id="{FE6A8979-60B4-4F3C-81A8-F100C4AA1C91}"/>
              </a:ext>
            </a:extLst>
          </p:cNvPr>
          <p:cNvSpPr>
            <a:spLocks noChangeAspect="1"/>
          </p:cNvSpPr>
          <p:nvPr/>
        </p:nvSpPr>
        <p:spPr>
          <a:xfrm>
            <a:off x="1286738" y="4146641"/>
            <a:ext cx="959951" cy="9600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A</a:t>
            </a:r>
          </a:p>
        </p:txBody>
      </p:sp>
      <p:sp>
        <p:nvSpPr>
          <p:cNvPr id="71" name="105 Elipse">
            <a:extLst>
              <a:ext uri="{FF2B5EF4-FFF2-40B4-BE49-F238E27FC236}">
                <a16:creationId xmlns:a16="http://schemas.microsoft.com/office/drawing/2014/main" id="{E5FCAB4D-802A-42A0-ACF8-D5688FE7F919}"/>
              </a:ext>
            </a:extLst>
          </p:cNvPr>
          <p:cNvSpPr>
            <a:spLocks noChangeAspect="1"/>
          </p:cNvSpPr>
          <p:nvPr/>
        </p:nvSpPr>
        <p:spPr>
          <a:xfrm>
            <a:off x="9869355" y="4146641"/>
            <a:ext cx="959951" cy="9600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F</a:t>
            </a:r>
          </a:p>
        </p:txBody>
      </p:sp>
      <p:sp>
        <p:nvSpPr>
          <p:cNvPr id="72" name="51 Elipse">
            <a:extLst>
              <a:ext uri="{FF2B5EF4-FFF2-40B4-BE49-F238E27FC236}">
                <a16:creationId xmlns:a16="http://schemas.microsoft.com/office/drawing/2014/main" id="{FE4ED090-9784-4B24-8852-91C5D7A26999}"/>
              </a:ext>
            </a:extLst>
          </p:cNvPr>
          <p:cNvSpPr>
            <a:spLocks noChangeAspect="1"/>
          </p:cNvSpPr>
          <p:nvPr/>
        </p:nvSpPr>
        <p:spPr>
          <a:xfrm>
            <a:off x="8161492" y="4146641"/>
            <a:ext cx="959951" cy="960000"/>
          </a:xfrm>
          <a:prstGeom prst="ellipse">
            <a:avLst/>
          </a:prstGeom>
          <a:gradFill>
            <a:gsLst>
              <a:gs pos="48000">
                <a:srgbClr val="F3F3F3"/>
              </a:gs>
              <a:gs pos="84000">
                <a:srgbClr val="EAEAEA"/>
              </a:gs>
              <a:gs pos="13000">
                <a:srgbClr val="F9F9F9"/>
              </a:gs>
            </a:gsLst>
            <a:lin ang="17400000" scaled="0"/>
          </a:gradFill>
          <a:ln w="25400" cap="flat" cmpd="sng" algn="ctr">
            <a:noFill/>
            <a:prstDash val="solid"/>
          </a:ln>
          <a:effectLst/>
        </p:spPr>
        <p:txBody>
          <a:bodyPr lIns="34219" tIns="17110" rIns="34219" bIns="171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649" b="1" i="0" u="none" strike="noStrike" kern="0" cap="none" spc="0" normalizeH="0" baseline="0" noProof="0" dirty="0">
                <a:ln>
                  <a:noFill/>
                </a:ln>
                <a:solidFill>
                  <a:srgbClr val="262626">
                    <a:lumMod val="50000"/>
                  </a:srgbClr>
                </a:solidFill>
                <a:effectLst/>
                <a:uLnTx/>
                <a:uFillTx/>
                <a:latin typeface="+mn-ea"/>
                <a:cs typeface="Open Sans Extrabold" panose="020B0906030804020204" pitchFamily="34" charset="0"/>
              </a:rPr>
              <a:t>E</a:t>
            </a:r>
          </a:p>
        </p:txBody>
      </p:sp>
      <p:sp>
        <p:nvSpPr>
          <p:cNvPr id="73" name="54 Rectángulo">
            <a:extLst>
              <a:ext uri="{FF2B5EF4-FFF2-40B4-BE49-F238E27FC236}">
                <a16:creationId xmlns:a16="http://schemas.microsoft.com/office/drawing/2014/main" id="{E7471351-7174-4D34-9E87-C78BA5081D42}"/>
              </a:ext>
            </a:extLst>
          </p:cNvPr>
          <p:cNvSpPr/>
          <p:nvPr/>
        </p:nvSpPr>
        <p:spPr>
          <a:xfrm>
            <a:off x="1150658" y="5207693"/>
            <a:ext cx="1232111" cy="741024"/>
          </a:xfrm>
          <a:prstGeom prst="rect">
            <a:avLst/>
          </a:prstGeom>
          <a:effectLst/>
        </p:spPr>
        <p:txBody>
          <a:bodyPr wrap="square" lIns="90755" tIns="45396" rIns="90755" bIns="45396">
            <a:spAutoFit/>
          </a:bodyPr>
          <a:lstStyle/>
          <a:p>
            <a:pPr algn="ctr" defTabSz="905839">
              <a:lnSpc>
                <a:spcPct val="120000"/>
              </a:lnSpc>
              <a:defRPr/>
            </a:pPr>
            <a:r>
              <a:rPr lang="en-US" sz="1200" b="1" dirty="0">
                <a:solidFill>
                  <a:srgbClr val="262626"/>
                </a:solidFill>
                <a:latin typeface="+mn-ea"/>
                <a:cs typeface="Open Sans Condensed" panose="020B0604020202020204" charset="0"/>
              </a:rPr>
              <a:t>Please replace text, click add relevant</a:t>
            </a:r>
          </a:p>
        </p:txBody>
      </p:sp>
      <p:sp>
        <p:nvSpPr>
          <p:cNvPr id="74" name="55 Rectángulo">
            <a:extLst>
              <a:ext uri="{FF2B5EF4-FFF2-40B4-BE49-F238E27FC236}">
                <a16:creationId xmlns:a16="http://schemas.microsoft.com/office/drawing/2014/main" id="{2E538556-66E7-4E58-B386-AD019DC72849}"/>
              </a:ext>
            </a:extLst>
          </p:cNvPr>
          <p:cNvSpPr/>
          <p:nvPr/>
        </p:nvSpPr>
        <p:spPr>
          <a:xfrm>
            <a:off x="2867181" y="5207693"/>
            <a:ext cx="1232111" cy="741024"/>
          </a:xfrm>
          <a:prstGeom prst="rect">
            <a:avLst/>
          </a:prstGeom>
          <a:effectLst/>
        </p:spPr>
        <p:txBody>
          <a:bodyPr wrap="square" lIns="90755" tIns="45396" rIns="90755" bIns="45396">
            <a:spAutoFit/>
          </a:bodyPr>
          <a:lstStyle/>
          <a:p>
            <a:pPr lvl="0" algn="ctr" defTabSz="905839">
              <a:lnSpc>
                <a:spcPct val="120000"/>
              </a:lnSpc>
              <a:defRPr/>
            </a:pPr>
            <a:r>
              <a:rPr lang="en-US" altLang="zh-CN" sz="1200" b="1" dirty="0">
                <a:solidFill>
                  <a:srgbClr val="262626"/>
                </a:solidFill>
                <a:latin typeface="思源黑体 Light"/>
                <a:cs typeface="Open Sans Condensed" panose="020B0604020202020204" charset="0"/>
              </a:rPr>
              <a:t>Please replace text, click add relevant</a:t>
            </a:r>
          </a:p>
        </p:txBody>
      </p:sp>
      <p:sp>
        <p:nvSpPr>
          <p:cNvPr id="75" name="56 Rectángulo">
            <a:extLst>
              <a:ext uri="{FF2B5EF4-FFF2-40B4-BE49-F238E27FC236}">
                <a16:creationId xmlns:a16="http://schemas.microsoft.com/office/drawing/2014/main" id="{2B25608F-3B5D-477D-864B-D4E947505C5A}"/>
              </a:ext>
            </a:extLst>
          </p:cNvPr>
          <p:cNvSpPr/>
          <p:nvPr/>
        </p:nvSpPr>
        <p:spPr>
          <a:xfrm>
            <a:off x="4583705" y="5207693"/>
            <a:ext cx="1232111" cy="741024"/>
          </a:xfrm>
          <a:prstGeom prst="rect">
            <a:avLst/>
          </a:prstGeom>
          <a:effectLst/>
        </p:spPr>
        <p:txBody>
          <a:bodyPr wrap="square" lIns="90755" tIns="45396" rIns="90755" bIns="45396">
            <a:spAutoFit/>
          </a:bodyPr>
          <a:lstStyle/>
          <a:p>
            <a:pPr lvl="0" algn="ctr" defTabSz="905839">
              <a:lnSpc>
                <a:spcPct val="120000"/>
              </a:lnSpc>
              <a:defRPr/>
            </a:pPr>
            <a:r>
              <a:rPr lang="en-US" altLang="zh-CN" sz="1200" b="1" dirty="0">
                <a:solidFill>
                  <a:srgbClr val="262626"/>
                </a:solidFill>
                <a:latin typeface="思源黑体 Light"/>
                <a:cs typeface="Open Sans Condensed" panose="020B0604020202020204" charset="0"/>
              </a:rPr>
              <a:t>Please replace text, click add relevant</a:t>
            </a:r>
          </a:p>
        </p:txBody>
      </p:sp>
      <p:sp>
        <p:nvSpPr>
          <p:cNvPr id="76" name="57 Rectángulo">
            <a:extLst>
              <a:ext uri="{FF2B5EF4-FFF2-40B4-BE49-F238E27FC236}">
                <a16:creationId xmlns:a16="http://schemas.microsoft.com/office/drawing/2014/main" id="{F653C730-F93F-4127-9C1B-C8C77D9DE95B}"/>
              </a:ext>
            </a:extLst>
          </p:cNvPr>
          <p:cNvSpPr/>
          <p:nvPr/>
        </p:nvSpPr>
        <p:spPr>
          <a:xfrm>
            <a:off x="6300227" y="5207693"/>
            <a:ext cx="1232111" cy="741024"/>
          </a:xfrm>
          <a:prstGeom prst="rect">
            <a:avLst/>
          </a:prstGeom>
          <a:effectLst/>
        </p:spPr>
        <p:txBody>
          <a:bodyPr wrap="square" lIns="90755" tIns="45396" rIns="90755" bIns="45396">
            <a:spAutoFit/>
          </a:bodyPr>
          <a:lstStyle/>
          <a:p>
            <a:pPr lvl="0" algn="ctr" defTabSz="905839">
              <a:lnSpc>
                <a:spcPct val="120000"/>
              </a:lnSpc>
              <a:defRPr/>
            </a:pPr>
            <a:r>
              <a:rPr lang="en-US" altLang="zh-CN" sz="1200" b="1" dirty="0">
                <a:solidFill>
                  <a:srgbClr val="262626"/>
                </a:solidFill>
                <a:latin typeface="思源黑体 Light"/>
                <a:cs typeface="Open Sans Condensed" panose="020B0604020202020204" charset="0"/>
              </a:rPr>
              <a:t>Please replace text, click add relevant</a:t>
            </a:r>
          </a:p>
        </p:txBody>
      </p:sp>
      <p:sp>
        <p:nvSpPr>
          <p:cNvPr id="77" name="58 Rectángulo">
            <a:extLst>
              <a:ext uri="{FF2B5EF4-FFF2-40B4-BE49-F238E27FC236}">
                <a16:creationId xmlns:a16="http://schemas.microsoft.com/office/drawing/2014/main" id="{57F3ECD1-0F12-40B2-A24B-CB5E622A8F9C}"/>
              </a:ext>
            </a:extLst>
          </p:cNvPr>
          <p:cNvSpPr/>
          <p:nvPr/>
        </p:nvSpPr>
        <p:spPr>
          <a:xfrm>
            <a:off x="8016750" y="5207693"/>
            <a:ext cx="1232111" cy="741024"/>
          </a:xfrm>
          <a:prstGeom prst="rect">
            <a:avLst/>
          </a:prstGeom>
          <a:effectLst/>
        </p:spPr>
        <p:txBody>
          <a:bodyPr wrap="square" lIns="90755" tIns="45396" rIns="90755" bIns="45396">
            <a:spAutoFit/>
          </a:bodyPr>
          <a:lstStyle/>
          <a:p>
            <a:pPr lvl="0" algn="ctr" defTabSz="905839">
              <a:lnSpc>
                <a:spcPct val="120000"/>
              </a:lnSpc>
              <a:defRPr/>
            </a:pPr>
            <a:r>
              <a:rPr lang="en-US" altLang="zh-CN" sz="1200" b="1" dirty="0">
                <a:solidFill>
                  <a:srgbClr val="262626"/>
                </a:solidFill>
                <a:latin typeface="思源黑体 Light"/>
                <a:cs typeface="Open Sans Condensed" panose="020B0604020202020204" charset="0"/>
              </a:rPr>
              <a:t>Please replace text, click add relevant</a:t>
            </a:r>
          </a:p>
        </p:txBody>
      </p:sp>
      <p:sp>
        <p:nvSpPr>
          <p:cNvPr id="78" name="59 Rectángulo">
            <a:extLst>
              <a:ext uri="{FF2B5EF4-FFF2-40B4-BE49-F238E27FC236}">
                <a16:creationId xmlns:a16="http://schemas.microsoft.com/office/drawing/2014/main" id="{5EAC3C17-0418-4EA5-A88A-B2D834568399}"/>
              </a:ext>
            </a:extLst>
          </p:cNvPr>
          <p:cNvSpPr/>
          <p:nvPr/>
        </p:nvSpPr>
        <p:spPr>
          <a:xfrm>
            <a:off x="9733274" y="5207693"/>
            <a:ext cx="1232111" cy="741024"/>
          </a:xfrm>
          <a:prstGeom prst="rect">
            <a:avLst/>
          </a:prstGeom>
          <a:effectLst/>
        </p:spPr>
        <p:txBody>
          <a:bodyPr wrap="square" lIns="90755" tIns="45396" rIns="90755" bIns="45396">
            <a:spAutoFit/>
          </a:bodyPr>
          <a:lstStyle/>
          <a:p>
            <a:pPr lvl="0" algn="ctr" defTabSz="905839">
              <a:lnSpc>
                <a:spcPct val="120000"/>
              </a:lnSpc>
              <a:defRPr/>
            </a:pPr>
            <a:r>
              <a:rPr lang="en-US" altLang="zh-CN" sz="1200" b="1" dirty="0">
                <a:solidFill>
                  <a:srgbClr val="262626"/>
                </a:solidFill>
                <a:latin typeface="思源黑体 Light"/>
                <a:cs typeface="Open Sans Condensed" panose="020B0604020202020204" charset="0"/>
              </a:rPr>
              <a:t>Please replace text, click add relevant</a:t>
            </a:r>
          </a:p>
        </p:txBody>
      </p:sp>
    </p:spTree>
    <p:extLst>
      <p:ext uri="{BB962C8B-B14F-4D97-AF65-F5344CB8AC3E}">
        <p14:creationId xmlns:p14="http://schemas.microsoft.com/office/powerpoint/2010/main" val="337517746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ppt_x"/>
                                          </p:val>
                                        </p:tav>
                                        <p:tav tm="100000">
                                          <p:val>
                                            <p:strVal val="#ppt_x"/>
                                          </p:val>
                                        </p:tav>
                                      </p:tavLst>
                                    </p:anim>
                                    <p:anim calcmode="lin" valueType="num">
                                      <p:cBhvr additive="base">
                                        <p:cTn id="16" dur="500" fill="hold"/>
                                        <p:tgtEl>
                                          <p:spTgt spid="6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ppt_x"/>
                                          </p:val>
                                        </p:tav>
                                        <p:tav tm="100000">
                                          <p:val>
                                            <p:strVal val="#ppt_x"/>
                                          </p:val>
                                        </p:tav>
                                      </p:tavLst>
                                    </p:anim>
                                    <p:anim calcmode="lin" valueType="num">
                                      <p:cBhvr additive="base">
                                        <p:cTn id="24" dur="500" fill="hold"/>
                                        <p:tgtEl>
                                          <p:spTgt spid="7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ppt_x"/>
                                          </p:val>
                                        </p:tav>
                                        <p:tav tm="100000">
                                          <p:val>
                                            <p:strVal val="#ppt_x"/>
                                          </p:val>
                                        </p:tav>
                                      </p:tavLst>
                                    </p:anim>
                                    <p:anim calcmode="lin" valueType="num">
                                      <p:cBhvr additive="base">
                                        <p:cTn id="28" dur="500" fill="hold"/>
                                        <p:tgtEl>
                                          <p:spTgt spid="71"/>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66">
                                            <p:graphicEl>
                                              <a:chart seriesIdx="-3" categoryIdx="-3" bldStep="gridLegend"/>
                                            </p:graphicEl>
                                          </p:spTgt>
                                        </p:tgtEl>
                                        <p:attrNameLst>
                                          <p:attrName>style.visibility</p:attrName>
                                        </p:attrNameLst>
                                      </p:cBhvr>
                                      <p:to>
                                        <p:strVal val="visible"/>
                                      </p:to>
                                    </p:set>
                                    <p:animEffect transition="in" filter="randombar(horizontal)">
                                      <p:cBhvr>
                                        <p:cTn id="49" dur="500"/>
                                        <p:tgtEl>
                                          <p:spTgt spid="66">
                                            <p:graphicEl>
                                              <a:chart seriesIdx="-3" categoryIdx="-3" bldStep="gridLegend"/>
                                            </p:graphicEl>
                                          </p:spTgt>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6">
                                            <p:graphicEl>
                                              <a:chart seriesIdx="0" categoryIdx="0" bldStep="ptInCategory"/>
                                            </p:graphicEl>
                                          </p:spTgt>
                                        </p:tgtEl>
                                        <p:attrNameLst>
                                          <p:attrName>style.visibility</p:attrName>
                                        </p:attrNameLst>
                                      </p:cBhvr>
                                      <p:to>
                                        <p:strVal val="visible"/>
                                      </p:to>
                                    </p:set>
                                    <p:animEffect transition="in" filter="randombar(horizontal)">
                                      <p:cBhvr>
                                        <p:cTn id="52" dur="500"/>
                                        <p:tgtEl>
                                          <p:spTgt spid="66">
                                            <p:graphicEl>
                                              <a:chart seriesIdx="0" categoryIdx="0" bldStep="ptInCategory"/>
                                            </p:graphicEl>
                                          </p:spTgt>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6">
                                            <p:graphicEl>
                                              <a:chart seriesIdx="0" categoryIdx="1" bldStep="ptInCategory"/>
                                            </p:graphicEl>
                                          </p:spTgt>
                                        </p:tgtEl>
                                        <p:attrNameLst>
                                          <p:attrName>style.visibility</p:attrName>
                                        </p:attrNameLst>
                                      </p:cBhvr>
                                      <p:to>
                                        <p:strVal val="visible"/>
                                      </p:to>
                                    </p:set>
                                    <p:animEffect transition="in" filter="randombar(horizontal)">
                                      <p:cBhvr>
                                        <p:cTn id="55" dur="500"/>
                                        <p:tgtEl>
                                          <p:spTgt spid="66">
                                            <p:graphicEl>
                                              <a:chart seriesIdx="0" categoryIdx="1" bldStep="ptInCategory"/>
                                            </p:graphicEl>
                                          </p:spTgt>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graphicEl>
                                              <a:chart seriesIdx="0" categoryIdx="2" bldStep="ptInCategory"/>
                                            </p:graphicEl>
                                          </p:spTgt>
                                        </p:tgtEl>
                                        <p:attrNameLst>
                                          <p:attrName>style.visibility</p:attrName>
                                        </p:attrNameLst>
                                      </p:cBhvr>
                                      <p:to>
                                        <p:strVal val="visible"/>
                                      </p:to>
                                    </p:set>
                                    <p:animEffect transition="in" filter="randombar(horizontal)">
                                      <p:cBhvr>
                                        <p:cTn id="58" dur="500"/>
                                        <p:tgtEl>
                                          <p:spTgt spid="66">
                                            <p:graphicEl>
                                              <a:chart seriesIdx="0" categoryIdx="2" bldStep="ptInCategory"/>
                                            </p:graphicEl>
                                          </p:spTgt>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66">
                                            <p:graphicEl>
                                              <a:chart seriesIdx="0" categoryIdx="3" bldStep="ptInCategory"/>
                                            </p:graphicEl>
                                          </p:spTgt>
                                        </p:tgtEl>
                                        <p:attrNameLst>
                                          <p:attrName>style.visibility</p:attrName>
                                        </p:attrNameLst>
                                      </p:cBhvr>
                                      <p:to>
                                        <p:strVal val="visible"/>
                                      </p:to>
                                    </p:set>
                                    <p:animEffect transition="in" filter="randombar(horizontal)">
                                      <p:cBhvr>
                                        <p:cTn id="61" dur="500"/>
                                        <p:tgtEl>
                                          <p:spTgt spid="66">
                                            <p:graphicEl>
                                              <a:chart seriesIdx="0" categoryIdx="3" bldStep="ptInCategory"/>
                                            </p:graphicEl>
                                          </p:spTgt>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6">
                                            <p:graphicEl>
                                              <a:chart seriesIdx="0" categoryIdx="4" bldStep="ptInCategory"/>
                                            </p:graphicEl>
                                          </p:spTgt>
                                        </p:tgtEl>
                                        <p:attrNameLst>
                                          <p:attrName>style.visibility</p:attrName>
                                        </p:attrNameLst>
                                      </p:cBhvr>
                                      <p:to>
                                        <p:strVal val="visible"/>
                                      </p:to>
                                    </p:set>
                                    <p:animEffect transition="in" filter="randombar(horizontal)">
                                      <p:cBhvr>
                                        <p:cTn id="64" dur="500"/>
                                        <p:tgtEl>
                                          <p:spTgt spid="66">
                                            <p:graphicEl>
                                              <a:chart seriesIdx="0" categoryIdx="4" bldStep="ptInCategory"/>
                                            </p:graphicEl>
                                          </p:spTgt>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66">
                                            <p:graphicEl>
                                              <a:chart seriesIdx="0" categoryIdx="5" bldStep="ptInCategory"/>
                                            </p:graphicEl>
                                          </p:spTgt>
                                        </p:tgtEl>
                                        <p:attrNameLst>
                                          <p:attrName>style.visibility</p:attrName>
                                        </p:attrNameLst>
                                      </p:cBhvr>
                                      <p:to>
                                        <p:strVal val="visible"/>
                                      </p:to>
                                    </p:set>
                                    <p:animEffect transition="in" filter="randombar(horizontal)">
                                      <p:cBhvr>
                                        <p:cTn id="67" dur="500"/>
                                        <p:tgtEl>
                                          <p:spTgt spid="66">
                                            <p:graphicEl>
                                              <a:chart seriesIdx="0" categoryIdx="5" bldStep="ptIn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6" grpId="0" uiExpand="1">
        <p:bldSub>
          <a:bldChart bld="categoryEl"/>
        </p:bldSub>
      </p:bldGraphic>
      <p:bldP spid="67" grpId="0" animBg="1"/>
      <p:bldP spid="68" grpId="0" animBg="1"/>
      <p:bldP spid="69" grpId="0" animBg="1"/>
      <p:bldP spid="70" grpId="0" animBg="1"/>
      <p:bldP spid="71" grpId="0" animBg="1"/>
      <p:bldP spid="72" grpId="0" animBg="1"/>
      <p:bldP spid="73" grpId="0"/>
      <p:bldP spid="74" grpId="0"/>
      <p:bldP spid="75" grpId="0"/>
      <p:bldP spid="76" grpId="0"/>
      <p:bldP spid="77" grpId="0"/>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9">
            <a:extLst>
              <a:ext uri="{FF2B5EF4-FFF2-40B4-BE49-F238E27FC236}">
                <a16:creationId xmlns:a16="http://schemas.microsoft.com/office/drawing/2014/main" id="{AB925170-5622-4977-BF81-82D3E79AA710}"/>
              </a:ext>
            </a:extLst>
          </p:cNvPr>
          <p:cNvGraphicFramePr/>
          <p:nvPr>
            <p:extLst>
              <p:ext uri="{D42A27DB-BD31-4B8C-83A1-F6EECF244321}">
                <p14:modId xmlns:p14="http://schemas.microsoft.com/office/powerpoint/2010/main" val="3036996926"/>
              </p:ext>
            </p:extLst>
          </p:nvPr>
        </p:nvGraphicFramePr>
        <p:xfrm>
          <a:off x="254546" y="1927942"/>
          <a:ext cx="5080000" cy="372533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10">
            <a:extLst>
              <a:ext uri="{FF2B5EF4-FFF2-40B4-BE49-F238E27FC236}">
                <a16:creationId xmlns:a16="http://schemas.microsoft.com/office/drawing/2014/main" id="{23B856FF-2A9E-4862-A705-04A331435B24}"/>
              </a:ext>
            </a:extLst>
          </p:cNvPr>
          <p:cNvSpPr txBox="1"/>
          <p:nvPr/>
        </p:nvSpPr>
        <p:spPr>
          <a:xfrm>
            <a:off x="6497467" y="1814156"/>
            <a:ext cx="3304373" cy="748795"/>
          </a:xfrm>
          <a:prstGeom prst="rect">
            <a:avLst/>
          </a:prstGeom>
          <a:noFill/>
        </p:spPr>
        <p:txBody>
          <a:bodyPr wrap="square" rtlCol="0">
            <a:spAutoFit/>
          </a:bodyPr>
          <a:lstStyle/>
          <a:p>
            <a:pPr>
              <a:defRPr/>
            </a:pPr>
            <a:r>
              <a:rPr lang="en-US" sz="1600" b="1" dirty="0">
                <a:solidFill>
                  <a:schemeClr val="tx1">
                    <a:lumMod val="75000"/>
                    <a:lumOff val="25000"/>
                  </a:schemeClr>
                </a:solidFill>
                <a:latin typeface="+mn-ea"/>
              </a:rPr>
              <a:t>Text here</a:t>
            </a:r>
            <a:endParaRPr lang="en-US" sz="1600" dirty="0">
              <a:solidFill>
                <a:schemeClr val="tx1">
                  <a:lumMod val="75000"/>
                  <a:lumOff val="25000"/>
                </a:schemeClr>
              </a:solidFill>
              <a:latin typeface="+mn-ea"/>
            </a:endParaRPr>
          </a:p>
          <a:p>
            <a:pPr>
              <a:defRPr/>
            </a:pPr>
            <a:r>
              <a:rPr lang="en-US" sz="1333" dirty="0">
                <a:solidFill>
                  <a:schemeClr val="tx1">
                    <a:lumMod val="75000"/>
                    <a:lumOff val="25000"/>
                  </a:schemeClr>
                </a:solidFill>
                <a:latin typeface="+mn-ea"/>
              </a:rPr>
              <a:t>There are many variations of passages of Lorem Ipsum available .</a:t>
            </a:r>
          </a:p>
        </p:txBody>
      </p:sp>
      <p:sp>
        <p:nvSpPr>
          <p:cNvPr id="40" name="TextBox 11">
            <a:extLst>
              <a:ext uri="{FF2B5EF4-FFF2-40B4-BE49-F238E27FC236}">
                <a16:creationId xmlns:a16="http://schemas.microsoft.com/office/drawing/2014/main" id="{6D855471-4CA1-4A57-9194-39926C4731A6}"/>
              </a:ext>
            </a:extLst>
          </p:cNvPr>
          <p:cNvSpPr txBox="1"/>
          <p:nvPr/>
        </p:nvSpPr>
        <p:spPr>
          <a:xfrm>
            <a:off x="6497466" y="2864905"/>
            <a:ext cx="3304375" cy="748795"/>
          </a:xfrm>
          <a:prstGeom prst="rect">
            <a:avLst/>
          </a:prstGeom>
          <a:noFill/>
        </p:spPr>
        <p:txBody>
          <a:bodyPr wrap="square" rtlCol="0">
            <a:spAutoFit/>
          </a:bodyPr>
          <a:lstStyle/>
          <a:p>
            <a:pPr>
              <a:defRPr/>
            </a:pPr>
            <a:r>
              <a:rPr lang="en-US" sz="1600" b="1" dirty="0">
                <a:solidFill>
                  <a:schemeClr val="tx1">
                    <a:lumMod val="75000"/>
                    <a:lumOff val="25000"/>
                  </a:schemeClr>
                </a:solidFill>
                <a:latin typeface="+mn-ea"/>
              </a:rPr>
              <a:t>Text here</a:t>
            </a:r>
            <a:endParaRPr lang="en-US" sz="1600" dirty="0">
              <a:solidFill>
                <a:schemeClr val="tx1">
                  <a:lumMod val="75000"/>
                  <a:lumOff val="25000"/>
                </a:schemeClr>
              </a:solidFill>
              <a:latin typeface="+mn-ea"/>
            </a:endParaRPr>
          </a:p>
          <a:p>
            <a:pPr>
              <a:defRPr/>
            </a:pPr>
            <a:r>
              <a:rPr lang="en-US" sz="1333" dirty="0">
                <a:solidFill>
                  <a:schemeClr val="tx1">
                    <a:lumMod val="75000"/>
                    <a:lumOff val="25000"/>
                  </a:schemeClr>
                </a:solidFill>
                <a:latin typeface="+mn-ea"/>
              </a:rPr>
              <a:t>There are many variations of passages</a:t>
            </a:r>
            <a:r>
              <a:rPr lang="ar-IQ" sz="1333" dirty="0">
                <a:solidFill>
                  <a:schemeClr val="tx1">
                    <a:lumMod val="75000"/>
                    <a:lumOff val="25000"/>
                  </a:schemeClr>
                </a:solidFill>
                <a:latin typeface="+mn-ea"/>
              </a:rPr>
              <a:t> </a:t>
            </a:r>
            <a:r>
              <a:rPr lang="en-US" sz="1333" dirty="0">
                <a:solidFill>
                  <a:schemeClr val="tx1">
                    <a:lumMod val="75000"/>
                    <a:lumOff val="25000"/>
                  </a:schemeClr>
                </a:solidFill>
                <a:latin typeface="+mn-ea"/>
              </a:rPr>
              <a:t>of Lorem Ipsum available.</a:t>
            </a:r>
          </a:p>
        </p:txBody>
      </p:sp>
      <p:sp>
        <p:nvSpPr>
          <p:cNvPr id="41" name="TextBox 12">
            <a:extLst>
              <a:ext uri="{FF2B5EF4-FFF2-40B4-BE49-F238E27FC236}">
                <a16:creationId xmlns:a16="http://schemas.microsoft.com/office/drawing/2014/main" id="{6FC59D53-E0D4-46AE-AF52-1E10C7E7F0DE}"/>
              </a:ext>
            </a:extLst>
          </p:cNvPr>
          <p:cNvSpPr txBox="1"/>
          <p:nvPr/>
        </p:nvSpPr>
        <p:spPr>
          <a:xfrm>
            <a:off x="6497467" y="3908319"/>
            <a:ext cx="3304373" cy="748795"/>
          </a:xfrm>
          <a:prstGeom prst="rect">
            <a:avLst/>
          </a:prstGeom>
          <a:noFill/>
        </p:spPr>
        <p:txBody>
          <a:bodyPr wrap="square" rtlCol="0">
            <a:spAutoFit/>
          </a:bodyPr>
          <a:lstStyle/>
          <a:p>
            <a:pPr>
              <a:defRPr/>
            </a:pPr>
            <a:r>
              <a:rPr lang="en-US" sz="1600" b="1" dirty="0">
                <a:solidFill>
                  <a:schemeClr val="tx1">
                    <a:lumMod val="75000"/>
                    <a:lumOff val="25000"/>
                  </a:schemeClr>
                </a:solidFill>
                <a:latin typeface="+mn-ea"/>
              </a:rPr>
              <a:t>Text here</a:t>
            </a:r>
            <a:endParaRPr lang="en-US" sz="1600" dirty="0">
              <a:solidFill>
                <a:schemeClr val="tx1">
                  <a:lumMod val="75000"/>
                  <a:lumOff val="25000"/>
                </a:schemeClr>
              </a:solidFill>
              <a:latin typeface="+mn-ea"/>
            </a:endParaRPr>
          </a:p>
          <a:p>
            <a:pPr>
              <a:defRPr/>
            </a:pPr>
            <a:r>
              <a:rPr lang="en-US" sz="1333" dirty="0">
                <a:solidFill>
                  <a:schemeClr val="tx1">
                    <a:lumMod val="75000"/>
                    <a:lumOff val="25000"/>
                  </a:schemeClr>
                </a:solidFill>
                <a:latin typeface="+mn-ea"/>
              </a:rPr>
              <a:t>There are many variations of passages of Lorem Ipsum available</a:t>
            </a:r>
          </a:p>
        </p:txBody>
      </p:sp>
      <p:sp>
        <p:nvSpPr>
          <p:cNvPr id="42" name="TextBox 13">
            <a:extLst>
              <a:ext uri="{FF2B5EF4-FFF2-40B4-BE49-F238E27FC236}">
                <a16:creationId xmlns:a16="http://schemas.microsoft.com/office/drawing/2014/main" id="{87B09A1B-3F3C-4AFE-9DA3-5A90641833DC}"/>
              </a:ext>
            </a:extLst>
          </p:cNvPr>
          <p:cNvSpPr txBox="1"/>
          <p:nvPr/>
        </p:nvSpPr>
        <p:spPr>
          <a:xfrm>
            <a:off x="6497467" y="4951732"/>
            <a:ext cx="3304373" cy="748795"/>
          </a:xfrm>
          <a:prstGeom prst="rect">
            <a:avLst/>
          </a:prstGeom>
          <a:noFill/>
        </p:spPr>
        <p:txBody>
          <a:bodyPr wrap="square" rtlCol="0">
            <a:spAutoFit/>
          </a:bodyPr>
          <a:lstStyle/>
          <a:p>
            <a:pPr>
              <a:defRPr/>
            </a:pPr>
            <a:r>
              <a:rPr lang="en-US" sz="1600" b="1" dirty="0">
                <a:solidFill>
                  <a:schemeClr val="tx1">
                    <a:lumMod val="75000"/>
                    <a:lumOff val="25000"/>
                  </a:schemeClr>
                </a:solidFill>
                <a:latin typeface="+mn-ea"/>
              </a:rPr>
              <a:t>Text here</a:t>
            </a:r>
            <a:endParaRPr lang="en-US" sz="1600" dirty="0">
              <a:solidFill>
                <a:schemeClr val="tx1">
                  <a:lumMod val="75000"/>
                  <a:lumOff val="25000"/>
                </a:schemeClr>
              </a:solidFill>
              <a:latin typeface="+mn-ea"/>
            </a:endParaRPr>
          </a:p>
          <a:p>
            <a:pPr>
              <a:defRPr/>
            </a:pPr>
            <a:r>
              <a:rPr lang="en-US" sz="1333" dirty="0">
                <a:solidFill>
                  <a:schemeClr val="tx1">
                    <a:lumMod val="75000"/>
                    <a:lumOff val="25000"/>
                  </a:schemeClr>
                </a:solidFill>
                <a:latin typeface="+mn-ea"/>
              </a:rPr>
              <a:t>There are many variations of passages of Lorem Ipsum available</a:t>
            </a:r>
          </a:p>
        </p:txBody>
      </p:sp>
      <p:sp>
        <p:nvSpPr>
          <p:cNvPr id="43" name="Text Placeholder 3">
            <a:extLst>
              <a:ext uri="{FF2B5EF4-FFF2-40B4-BE49-F238E27FC236}">
                <a16:creationId xmlns:a16="http://schemas.microsoft.com/office/drawing/2014/main" id="{6BF9F342-8648-4394-B525-E1C7B4751DF7}"/>
              </a:ext>
            </a:extLst>
          </p:cNvPr>
          <p:cNvSpPr txBox="1">
            <a:spLocks/>
          </p:cNvSpPr>
          <p:nvPr/>
        </p:nvSpPr>
        <p:spPr>
          <a:xfrm>
            <a:off x="9827408" y="1960441"/>
            <a:ext cx="841577"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tx1">
                    <a:lumMod val="75000"/>
                    <a:lumOff val="25000"/>
                  </a:schemeClr>
                </a:solidFill>
                <a:latin typeface="+mn-ea"/>
              </a:rPr>
              <a:t>20%</a:t>
            </a:r>
          </a:p>
        </p:txBody>
      </p:sp>
      <p:sp>
        <p:nvSpPr>
          <p:cNvPr id="44" name="Text Placeholder 3">
            <a:extLst>
              <a:ext uri="{FF2B5EF4-FFF2-40B4-BE49-F238E27FC236}">
                <a16:creationId xmlns:a16="http://schemas.microsoft.com/office/drawing/2014/main" id="{DB9F142F-9AB5-463B-9ABA-C5744BF015C9}"/>
              </a:ext>
            </a:extLst>
          </p:cNvPr>
          <p:cNvSpPr txBox="1">
            <a:spLocks/>
          </p:cNvSpPr>
          <p:nvPr/>
        </p:nvSpPr>
        <p:spPr>
          <a:xfrm>
            <a:off x="9827407" y="5162182"/>
            <a:ext cx="841577"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tx1">
                    <a:lumMod val="75000"/>
                    <a:lumOff val="25000"/>
                  </a:schemeClr>
                </a:solidFill>
                <a:latin typeface="+mn-ea"/>
              </a:rPr>
              <a:t>25%</a:t>
            </a:r>
          </a:p>
        </p:txBody>
      </p:sp>
      <p:sp>
        <p:nvSpPr>
          <p:cNvPr id="45" name="Text Placeholder 3">
            <a:extLst>
              <a:ext uri="{FF2B5EF4-FFF2-40B4-BE49-F238E27FC236}">
                <a16:creationId xmlns:a16="http://schemas.microsoft.com/office/drawing/2014/main" id="{D89AE0F0-E50A-41D6-8266-13751F5FF7B5}"/>
              </a:ext>
            </a:extLst>
          </p:cNvPr>
          <p:cNvSpPr txBox="1">
            <a:spLocks/>
          </p:cNvSpPr>
          <p:nvPr/>
        </p:nvSpPr>
        <p:spPr>
          <a:xfrm>
            <a:off x="9827407" y="3027687"/>
            <a:ext cx="841577"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tx1">
                    <a:lumMod val="75000"/>
                    <a:lumOff val="25000"/>
                  </a:schemeClr>
                </a:solidFill>
                <a:latin typeface="+mn-ea"/>
              </a:rPr>
              <a:t>15%</a:t>
            </a:r>
          </a:p>
        </p:txBody>
      </p:sp>
      <p:sp>
        <p:nvSpPr>
          <p:cNvPr id="46" name="Text Placeholder 3">
            <a:extLst>
              <a:ext uri="{FF2B5EF4-FFF2-40B4-BE49-F238E27FC236}">
                <a16:creationId xmlns:a16="http://schemas.microsoft.com/office/drawing/2014/main" id="{5EE3E198-D0D7-46F4-97A5-08405EACE0D2}"/>
              </a:ext>
            </a:extLst>
          </p:cNvPr>
          <p:cNvSpPr txBox="1">
            <a:spLocks/>
          </p:cNvSpPr>
          <p:nvPr/>
        </p:nvSpPr>
        <p:spPr>
          <a:xfrm>
            <a:off x="9827408" y="4094934"/>
            <a:ext cx="841577" cy="49244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tx1">
                    <a:lumMod val="75000"/>
                    <a:lumOff val="25000"/>
                  </a:schemeClr>
                </a:solidFill>
                <a:latin typeface="+mn-ea"/>
              </a:rPr>
              <a:t>40%</a:t>
            </a:r>
          </a:p>
        </p:txBody>
      </p:sp>
      <p:grpSp>
        <p:nvGrpSpPr>
          <p:cNvPr id="47" name="Group 18">
            <a:extLst>
              <a:ext uri="{FF2B5EF4-FFF2-40B4-BE49-F238E27FC236}">
                <a16:creationId xmlns:a16="http://schemas.microsoft.com/office/drawing/2014/main" id="{5BA79CAB-80E4-4D60-B30A-23DC828FC202}"/>
              </a:ext>
            </a:extLst>
          </p:cNvPr>
          <p:cNvGrpSpPr/>
          <p:nvPr/>
        </p:nvGrpSpPr>
        <p:grpSpPr>
          <a:xfrm>
            <a:off x="5809372" y="1884510"/>
            <a:ext cx="657827" cy="638993"/>
            <a:chOff x="860271" y="1518068"/>
            <a:chExt cx="493370" cy="479245"/>
          </a:xfrm>
        </p:grpSpPr>
        <p:sp>
          <p:nvSpPr>
            <p:cNvPr id="48" name="Rounded Rectangle 19">
              <a:extLst>
                <a:ext uri="{FF2B5EF4-FFF2-40B4-BE49-F238E27FC236}">
                  <a16:creationId xmlns:a16="http://schemas.microsoft.com/office/drawing/2014/main" id="{2F02A0A0-AF51-47B0-AB6C-396705353434}"/>
                </a:ext>
              </a:extLst>
            </p:cNvPr>
            <p:cNvSpPr/>
            <p:nvPr/>
          </p:nvSpPr>
          <p:spPr>
            <a:xfrm>
              <a:off x="860271" y="1518068"/>
              <a:ext cx="493370" cy="479245"/>
            </a:xfrm>
            <a:prstGeom prst="roundRect">
              <a:avLst/>
            </a:prstGeom>
            <a:solidFill>
              <a:srgbClr val="05A39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49" name="Freeform 6">
              <a:extLst>
                <a:ext uri="{FF2B5EF4-FFF2-40B4-BE49-F238E27FC236}">
                  <a16:creationId xmlns:a16="http://schemas.microsoft.com/office/drawing/2014/main" id="{F7ABACDC-12EA-4717-ABE5-86B9542093A1}"/>
                </a:ext>
              </a:extLst>
            </p:cNvPr>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62626"/>
                </a:solidFill>
                <a:effectLst/>
                <a:uLnTx/>
                <a:uFillTx/>
                <a:latin typeface="+mn-ea"/>
              </a:endParaRPr>
            </a:p>
          </p:txBody>
        </p:sp>
      </p:grpSp>
      <p:grpSp>
        <p:nvGrpSpPr>
          <p:cNvPr id="50" name="Group 21">
            <a:extLst>
              <a:ext uri="{FF2B5EF4-FFF2-40B4-BE49-F238E27FC236}">
                <a16:creationId xmlns:a16="http://schemas.microsoft.com/office/drawing/2014/main" id="{C60D50EA-ED77-4CAB-8ECB-CF64ABEA0B63}"/>
              </a:ext>
            </a:extLst>
          </p:cNvPr>
          <p:cNvGrpSpPr/>
          <p:nvPr/>
        </p:nvGrpSpPr>
        <p:grpSpPr>
          <a:xfrm>
            <a:off x="5782556" y="2935259"/>
            <a:ext cx="657827" cy="638993"/>
            <a:chOff x="840159" y="2185414"/>
            <a:chExt cx="493370" cy="479245"/>
          </a:xfrm>
        </p:grpSpPr>
        <p:sp>
          <p:nvSpPr>
            <p:cNvPr id="51" name="Rounded Rectangle 22">
              <a:extLst>
                <a:ext uri="{FF2B5EF4-FFF2-40B4-BE49-F238E27FC236}">
                  <a16:creationId xmlns:a16="http://schemas.microsoft.com/office/drawing/2014/main" id="{E5A41C7B-6809-4296-9E5C-810ABB09696D}"/>
                </a:ext>
              </a:extLst>
            </p:cNvPr>
            <p:cNvSpPr/>
            <p:nvPr/>
          </p:nvSpPr>
          <p:spPr>
            <a:xfrm>
              <a:off x="840159" y="2185414"/>
              <a:ext cx="493370" cy="479245"/>
            </a:xfrm>
            <a:prstGeom prst="roundRect">
              <a:avLst/>
            </a:prstGeom>
            <a:solidFill>
              <a:srgbClr val="F9AF4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52" name="Freeform 100">
              <a:extLst>
                <a:ext uri="{FF2B5EF4-FFF2-40B4-BE49-F238E27FC236}">
                  <a16:creationId xmlns:a16="http://schemas.microsoft.com/office/drawing/2014/main" id="{C00F3BE9-0924-4E09-81A2-0BF24B27B33D}"/>
                </a:ext>
              </a:extLst>
            </p:cNvPr>
            <p:cNvSpPr>
              <a:spLocks noEditPoints="1"/>
            </p:cNvSpPr>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62626"/>
                </a:solidFill>
                <a:effectLst/>
                <a:uLnTx/>
                <a:uFillTx/>
                <a:latin typeface="+mn-ea"/>
              </a:endParaRPr>
            </a:p>
          </p:txBody>
        </p:sp>
      </p:grpSp>
      <p:grpSp>
        <p:nvGrpSpPr>
          <p:cNvPr id="53" name="Group 24">
            <a:extLst>
              <a:ext uri="{FF2B5EF4-FFF2-40B4-BE49-F238E27FC236}">
                <a16:creationId xmlns:a16="http://schemas.microsoft.com/office/drawing/2014/main" id="{955A3EF4-12C1-4C45-8098-6D61A73E9780}"/>
              </a:ext>
            </a:extLst>
          </p:cNvPr>
          <p:cNvGrpSpPr/>
          <p:nvPr/>
        </p:nvGrpSpPr>
        <p:grpSpPr>
          <a:xfrm>
            <a:off x="5782556" y="3978672"/>
            <a:ext cx="657827" cy="638993"/>
            <a:chOff x="840159" y="2852760"/>
            <a:chExt cx="493370" cy="479245"/>
          </a:xfrm>
        </p:grpSpPr>
        <p:sp>
          <p:nvSpPr>
            <p:cNvPr id="54" name="Rounded Rectangle 25">
              <a:extLst>
                <a:ext uri="{FF2B5EF4-FFF2-40B4-BE49-F238E27FC236}">
                  <a16:creationId xmlns:a16="http://schemas.microsoft.com/office/drawing/2014/main" id="{7CE045E7-A578-4F18-97A2-BD569C3779A0}"/>
                </a:ext>
              </a:extLst>
            </p:cNvPr>
            <p:cNvSpPr/>
            <p:nvPr/>
          </p:nvSpPr>
          <p:spPr>
            <a:xfrm>
              <a:off x="840159" y="2852760"/>
              <a:ext cx="493370" cy="479245"/>
            </a:xfrm>
            <a:prstGeom prst="roundRect">
              <a:avLst/>
            </a:prstGeom>
            <a:solidFill>
              <a:srgbClr val="2078C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55" name="Freeform 144">
              <a:extLst>
                <a:ext uri="{FF2B5EF4-FFF2-40B4-BE49-F238E27FC236}">
                  <a16:creationId xmlns:a16="http://schemas.microsoft.com/office/drawing/2014/main" id="{D68A9DE6-14EB-4054-9951-A94111B9BBCC}"/>
                </a:ext>
              </a:extLst>
            </p:cNvPr>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62626"/>
                </a:solidFill>
                <a:effectLst/>
                <a:uLnTx/>
                <a:uFillTx/>
                <a:latin typeface="+mn-ea"/>
              </a:endParaRPr>
            </a:p>
          </p:txBody>
        </p:sp>
      </p:grpSp>
      <p:grpSp>
        <p:nvGrpSpPr>
          <p:cNvPr id="56" name="Group 27">
            <a:extLst>
              <a:ext uri="{FF2B5EF4-FFF2-40B4-BE49-F238E27FC236}">
                <a16:creationId xmlns:a16="http://schemas.microsoft.com/office/drawing/2014/main" id="{96BE2820-65F3-4F82-92F8-DC595CE64494}"/>
              </a:ext>
            </a:extLst>
          </p:cNvPr>
          <p:cNvGrpSpPr/>
          <p:nvPr/>
        </p:nvGrpSpPr>
        <p:grpSpPr>
          <a:xfrm>
            <a:off x="5782556" y="5022086"/>
            <a:ext cx="657827" cy="638993"/>
            <a:chOff x="840159" y="3520106"/>
            <a:chExt cx="493370" cy="479245"/>
          </a:xfrm>
        </p:grpSpPr>
        <p:sp>
          <p:nvSpPr>
            <p:cNvPr id="57" name="Rounded Rectangle 28">
              <a:extLst>
                <a:ext uri="{FF2B5EF4-FFF2-40B4-BE49-F238E27FC236}">
                  <a16:creationId xmlns:a16="http://schemas.microsoft.com/office/drawing/2014/main" id="{9F7A344E-5848-4E24-AD98-2BB8093433C7}"/>
                </a:ext>
              </a:extLst>
            </p:cNvPr>
            <p:cNvSpPr/>
            <p:nvPr/>
          </p:nvSpPr>
          <p:spPr>
            <a:xfrm>
              <a:off x="840159" y="3520106"/>
              <a:ext cx="493370" cy="479245"/>
            </a:xfrm>
            <a:prstGeom prst="roundRect">
              <a:avLst/>
            </a:prstGeom>
            <a:solidFill>
              <a:srgbClr val="F3572D"/>
            </a:solidFill>
            <a:ln w="25400" cap="flat" cmpd="sng" algn="ctr">
              <a:noFill/>
              <a:prstDash val="solid"/>
            </a:ln>
            <a:effectLst/>
          </p:spPr>
          <p:txBody>
            <a:bodyPr bIns="1219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58" name="Freeform 152">
              <a:extLst>
                <a:ext uri="{FF2B5EF4-FFF2-40B4-BE49-F238E27FC236}">
                  <a16:creationId xmlns:a16="http://schemas.microsoft.com/office/drawing/2014/main" id="{229D4A70-BF24-44F1-9B53-882ED26DE105}"/>
                </a:ext>
              </a:extLst>
            </p:cNvPr>
            <p:cNvSpPr>
              <a:spLocks noEditPoints="1"/>
            </p:cNvSpPr>
            <p:nvPr/>
          </p:nvSpPr>
          <p:spPr bwMode="auto">
            <a:xfrm>
              <a:off x="955869" y="3638690"/>
              <a:ext cx="261950" cy="2420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62626"/>
                </a:solidFill>
                <a:effectLst/>
                <a:uLnTx/>
                <a:uFillTx/>
                <a:latin typeface="+mn-ea"/>
              </a:endParaRPr>
            </a:p>
          </p:txBody>
        </p:sp>
      </p:grpSp>
      <p:cxnSp>
        <p:nvCxnSpPr>
          <p:cNvPr id="59" name="Elbow Connector 32">
            <a:extLst>
              <a:ext uri="{FF2B5EF4-FFF2-40B4-BE49-F238E27FC236}">
                <a16:creationId xmlns:a16="http://schemas.microsoft.com/office/drawing/2014/main" id="{F56859A9-AF6F-4A3D-A88D-5FFDCD4284F9}"/>
              </a:ext>
            </a:extLst>
          </p:cNvPr>
          <p:cNvCxnSpPr/>
          <p:nvPr/>
        </p:nvCxnSpPr>
        <p:spPr>
          <a:xfrm rot="10800000" flipV="1">
            <a:off x="2083349" y="2204006"/>
            <a:ext cx="3726025" cy="1552736"/>
          </a:xfrm>
          <a:prstGeom prst="bentConnector3">
            <a:avLst>
              <a:gd name="adj1" fmla="val 100445"/>
            </a:avLst>
          </a:prstGeom>
          <a:noFill/>
          <a:ln w="19050" cap="flat" cmpd="sng" algn="ctr">
            <a:solidFill>
              <a:srgbClr val="FFFFFF">
                <a:lumMod val="65000"/>
              </a:srgbClr>
            </a:solidFill>
            <a:prstDash val="sysDot"/>
            <a:headEnd type="none" w="med" len="med"/>
            <a:tailEnd type="none" w="med" len="med"/>
          </a:ln>
          <a:effectLst/>
        </p:spPr>
      </p:cxnSp>
      <p:cxnSp>
        <p:nvCxnSpPr>
          <p:cNvPr id="60" name="Elbow Connector 35">
            <a:extLst>
              <a:ext uri="{FF2B5EF4-FFF2-40B4-BE49-F238E27FC236}">
                <a16:creationId xmlns:a16="http://schemas.microsoft.com/office/drawing/2014/main" id="{10C2A4DD-4946-4FD9-AF08-3837207FC489}"/>
              </a:ext>
            </a:extLst>
          </p:cNvPr>
          <p:cNvCxnSpPr/>
          <p:nvPr/>
        </p:nvCxnSpPr>
        <p:spPr>
          <a:xfrm rot="10800000">
            <a:off x="2591348" y="4951733"/>
            <a:ext cx="3218028" cy="387012"/>
          </a:xfrm>
          <a:prstGeom prst="bentConnector3">
            <a:avLst>
              <a:gd name="adj1" fmla="val 99978"/>
            </a:avLst>
          </a:prstGeom>
          <a:noFill/>
          <a:ln w="19050" cap="flat" cmpd="sng" algn="ctr">
            <a:solidFill>
              <a:srgbClr val="FFFFFF">
                <a:lumMod val="65000"/>
              </a:srgbClr>
            </a:solidFill>
            <a:prstDash val="sysDot"/>
            <a:headEnd type="none" w="med" len="med"/>
            <a:tailEnd type="none" w="med" len="med"/>
          </a:ln>
          <a:effectLst/>
        </p:spPr>
      </p:cxnSp>
      <p:cxnSp>
        <p:nvCxnSpPr>
          <p:cNvPr id="61" name="Elbow Connector 38">
            <a:extLst>
              <a:ext uri="{FF2B5EF4-FFF2-40B4-BE49-F238E27FC236}">
                <a16:creationId xmlns:a16="http://schemas.microsoft.com/office/drawing/2014/main" id="{9D895E02-A66A-4F9E-A09D-EC1D5669FC4B}"/>
              </a:ext>
            </a:extLst>
          </p:cNvPr>
          <p:cNvCxnSpPr/>
          <p:nvPr/>
        </p:nvCxnSpPr>
        <p:spPr>
          <a:xfrm rot="10800000">
            <a:off x="2591348" y="2864905"/>
            <a:ext cx="3218028" cy="393467"/>
          </a:xfrm>
          <a:prstGeom prst="bentConnector3">
            <a:avLst>
              <a:gd name="adj1" fmla="val 34684"/>
            </a:avLst>
          </a:prstGeom>
          <a:noFill/>
          <a:ln w="19050" cap="flat" cmpd="sng" algn="ctr">
            <a:solidFill>
              <a:srgbClr val="FFFFFF">
                <a:lumMod val="65000"/>
              </a:srgbClr>
            </a:solidFill>
            <a:prstDash val="sysDot"/>
            <a:headEnd type="none" w="med" len="med"/>
            <a:tailEnd type="none" w="med" len="med"/>
          </a:ln>
          <a:effectLst/>
        </p:spPr>
      </p:cxnSp>
      <p:cxnSp>
        <p:nvCxnSpPr>
          <p:cNvPr id="62" name="Elbow Connector 41">
            <a:extLst>
              <a:ext uri="{FF2B5EF4-FFF2-40B4-BE49-F238E27FC236}">
                <a16:creationId xmlns:a16="http://schemas.microsoft.com/office/drawing/2014/main" id="{273F2BE2-52C2-426B-B070-1DB636B332AC}"/>
              </a:ext>
            </a:extLst>
          </p:cNvPr>
          <p:cNvCxnSpPr>
            <a:stCxn id="54" idx="1"/>
          </p:cNvCxnSpPr>
          <p:nvPr/>
        </p:nvCxnSpPr>
        <p:spPr>
          <a:xfrm rot="10800000">
            <a:off x="3607351" y="3756746"/>
            <a:ext cx="2175207" cy="541425"/>
          </a:xfrm>
          <a:prstGeom prst="bentConnector3">
            <a:avLst>
              <a:gd name="adj1" fmla="val 50000"/>
            </a:avLst>
          </a:prstGeom>
          <a:noFill/>
          <a:ln w="19050" cap="flat" cmpd="sng" algn="ctr">
            <a:solidFill>
              <a:srgbClr val="FFFFFF">
                <a:lumMod val="65000"/>
              </a:srgbClr>
            </a:solidFill>
            <a:prstDash val="sysDot"/>
            <a:headEnd type="none" w="med" len="med"/>
            <a:tailEnd type="none" w="med" len="med"/>
          </a:ln>
          <a:effectLst/>
        </p:spPr>
      </p:cxnSp>
    </p:spTree>
    <p:extLst>
      <p:ext uri="{BB962C8B-B14F-4D97-AF65-F5344CB8AC3E}">
        <p14:creationId xmlns:p14="http://schemas.microsoft.com/office/powerpoint/2010/main" val="285411336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edge">
                                      <p:cBhvr>
                                        <p:cTn id="7" dur="1000"/>
                                        <p:tgtEl>
                                          <p:spTgt spid="38"/>
                                        </p:tgtEl>
                                      </p:cBhvr>
                                    </p:animEffect>
                                  </p:childTnLst>
                                </p:cTn>
                              </p:par>
                              <p:par>
                                <p:cTn id="8" presetID="18" presetClass="entr" presetSubtype="3"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strips(upRight)">
                                      <p:cBhvr>
                                        <p:cTn id="10" dur="500"/>
                                        <p:tgtEl>
                                          <p:spTgt spid="59"/>
                                        </p:tgtEl>
                                      </p:cBhvr>
                                    </p:animEffect>
                                  </p:childTnLst>
                                </p:cTn>
                              </p:par>
                              <p:par>
                                <p:cTn id="11" presetID="53"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par>
                                <p:cTn id="19" presetID="53"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par>
                                <p:cTn id="24" presetID="18" presetClass="entr" presetSubtype="6"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strips(downRight)">
                                      <p:cBhvr>
                                        <p:cTn id="26" dur="500"/>
                                        <p:tgtEl>
                                          <p:spTgt spid="61"/>
                                        </p:tgtEl>
                                      </p:cBhvr>
                                    </p:animEffect>
                                  </p:childTnLst>
                                </p:cTn>
                              </p:par>
                              <p:par>
                                <p:cTn id="27" presetID="53"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18" presetClass="entr" presetSubtype="6"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strips(downRight)">
                                      <p:cBhvr>
                                        <p:cTn id="42" dur="500"/>
                                        <p:tgtEl>
                                          <p:spTgt spid="62"/>
                                        </p:tgtEl>
                                      </p:cBhvr>
                                    </p:animEffect>
                                  </p:childTnLst>
                                </p:cTn>
                              </p:par>
                              <p:par>
                                <p:cTn id="43" presetID="53"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p:cTn id="45" dur="500" fill="hold"/>
                                        <p:tgtEl>
                                          <p:spTgt spid="53"/>
                                        </p:tgtEl>
                                        <p:attrNameLst>
                                          <p:attrName>ppt_w</p:attrName>
                                        </p:attrNameLst>
                                      </p:cBhvr>
                                      <p:tavLst>
                                        <p:tav tm="0">
                                          <p:val>
                                            <p:fltVal val="0"/>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animEffect transition="in" filter="fade">
                                      <p:cBhvr>
                                        <p:cTn id="47" dur="500"/>
                                        <p:tgtEl>
                                          <p:spTgt spid="5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 calcmode="lin" valueType="num">
                                      <p:cBhvr>
                                        <p:cTn id="53" dur="500" fill="hold"/>
                                        <p:tgtEl>
                                          <p:spTgt spid="46"/>
                                        </p:tgtEl>
                                        <p:attrNameLst>
                                          <p:attrName>ppt_w</p:attrName>
                                        </p:attrNameLst>
                                      </p:cBhvr>
                                      <p:tavLst>
                                        <p:tav tm="0">
                                          <p:val>
                                            <p:fltVal val="0"/>
                                          </p:val>
                                        </p:tav>
                                        <p:tav tm="100000">
                                          <p:val>
                                            <p:strVal val="#ppt_w"/>
                                          </p:val>
                                        </p:tav>
                                      </p:tavLst>
                                    </p:anim>
                                    <p:anim calcmode="lin" valueType="num">
                                      <p:cBhvr>
                                        <p:cTn id="54" dur="500" fill="hold"/>
                                        <p:tgtEl>
                                          <p:spTgt spid="46"/>
                                        </p:tgtEl>
                                        <p:attrNameLst>
                                          <p:attrName>ppt_h</p:attrName>
                                        </p:attrNameLst>
                                      </p:cBhvr>
                                      <p:tavLst>
                                        <p:tav tm="0">
                                          <p:val>
                                            <p:fltVal val="0"/>
                                          </p:val>
                                        </p:tav>
                                        <p:tav tm="100000">
                                          <p:val>
                                            <p:strVal val="#ppt_h"/>
                                          </p:val>
                                        </p:tav>
                                      </p:tavLst>
                                    </p:anim>
                                    <p:animEffect transition="in" filter="fade">
                                      <p:cBhvr>
                                        <p:cTn id="55" dur="500"/>
                                        <p:tgtEl>
                                          <p:spTgt spid="46"/>
                                        </p:tgtEl>
                                      </p:cBhvr>
                                    </p:animEffect>
                                  </p:childTnLst>
                                </p:cTn>
                              </p:par>
                              <p:par>
                                <p:cTn id="56" presetID="18" presetClass="entr" presetSubtype="6"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strips(downRight)">
                                      <p:cBhvr>
                                        <p:cTn id="58" dur="500"/>
                                        <p:tgtEl>
                                          <p:spTgt spid="60"/>
                                        </p:tgtEl>
                                      </p:cBhvr>
                                    </p:animEffect>
                                  </p:childTnLst>
                                </p:cTn>
                              </p:par>
                              <p:par>
                                <p:cTn id="59" presetID="53"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left)">
                                      <p:cBhvr>
                                        <p:cTn id="66" dur="500"/>
                                        <p:tgtEl>
                                          <p:spTgt spid="42"/>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p:cTn id="69" dur="500" fill="hold"/>
                                        <p:tgtEl>
                                          <p:spTgt spid="44"/>
                                        </p:tgtEl>
                                        <p:attrNameLst>
                                          <p:attrName>ppt_w</p:attrName>
                                        </p:attrNameLst>
                                      </p:cBhvr>
                                      <p:tavLst>
                                        <p:tav tm="0">
                                          <p:val>
                                            <p:fltVal val="0"/>
                                          </p:val>
                                        </p:tav>
                                        <p:tav tm="100000">
                                          <p:val>
                                            <p:strVal val="#ppt_w"/>
                                          </p:val>
                                        </p:tav>
                                      </p:tavLst>
                                    </p:anim>
                                    <p:anim calcmode="lin" valueType="num">
                                      <p:cBhvr>
                                        <p:cTn id="70" dur="500" fill="hold"/>
                                        <p:tgtEl>
                                          <p:spTgt spid="44"/>
                                        </p:tgtEl>
                                        <p:attrNameLst>
                                          <p:attrName>ppt_h</p:attrName>
                                        </p:attrNameLst>
                                      </p:cBhvr>
                                      <p:tavLst>
                                        <p:tav tm="0">
                                          <p:val>
                                            <p:fltVal val="0"/>
                                          </p:val>
                                        </p:tav>
                                        <p:tav tm="100000">
                                          <p:val>
                                            <p:strVal val="#ppt_h"/>
                                          </p:val>
                                        </p:tav>
                                      </p:tavLst>
                                    </p:anim>
                                    <p:animEffect transition="in" filter="fade">
                                      <p:cBhvr>
                                        <p:cTn id="7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P spid="39" grpId="0"/>
      <p:bldP spid="40" grpId="0"/>
      <p:bldP spid="41" grpId="0"/>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22">
            <a:extLst>
              <a:ext uri="{FF2B5EF4-FFF2-40B4-BE49-F238E27FC236}">
                <a16:creationId xmlns:a16="http://schemas.microsoft.com/office/drawing/2014/main" id="{D4E7F8D4-D94D-4EE8-B635-8022F1ECB9D3}"/>
              </a:ext>
            </a:extLst>
          </p:cNvPr>
          <p:cNvGrpSpPr/>
          <p:nvPr/>
        </p:nvGrpSpPr>
        <p:grpSpPr>
          <a:xfrm>
            <a:off x="3256241" y="1961084"/>
            <a:ext cx="509757" cy="3119848"/>
            <a:chOff x="1461672" y="2210578"/>
            <a:chExt cx="509757" cy="3119848"/>
          </a:xfrm>
          <a:solidFill>
            <a:sysClr val="window" lastClr="FFFFFF">
              <a:lumMod val="85000"/>
            </a:sysClr>
          </a:solidFill>
        </p:grpSpPr>
        <p:sp>
          <p:nvSpPr>
            <p:cNvPr id="57" name="Rectangle 23">
              <a:extLst>
                <a:ext uri="{FF2B5EF4-FFF2-40B4-BE49-F238E27FC236}">
                  <a16:creationId xmlns:a16="http://schemas.microsoft.com/office/drawing/2014/main" id="{6F9A0740-AE7D-419D-AB81-32A769C29871}"/>
                </a:ext>
              </a:extLst>
            </p:cNvPr>
            <p:cNvSpPr>
              <a:spLocks noChangeArrowheads="1"/>
            </p:cNvSpPr>
            <p:nvPr/>
          </p:nvSpPr>
          <p:spPr bwMode="auto">
            <a:xfrm>
              <a:off x="1461672"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8" name="Rectangle 24">
              <a:extLst>
                <a:ext uri="{FF2B5EF4-FFF2-40B4-BE49-F238E27FC236}">
                  <a16:creationId xmlns:a16="http://schemas.microsoft.com/office/drawing/2014/main" id="{70226947-415D-41F0-A6B6-52981034203C}"/>
                </a:ext>
              </a:extLst>
            </p:cNvPr>
            <p:cNvSpPr>
              <a:spLocks noChangeArrowheads="1"/>
            </p:cNvSpPr>
            <p:nvPr/>
          </p:nvSpPr>
          <p:spPr bwMode="auto">
            <a:xfrm>
              <a:off x="1461672"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9" name="Freeform 25">
              <a:extLst>
                <a:ext uri="{FF2B5EF4-FFF2-40B4-BE49-F238E27FC236}">
                  <a16:creationId xmlns:a16="http://schemas.microsoft.com/office/drawing/2014/main" id="{71A72DC3-BE77-46E9-8C59-5CC3A4365452}"/>
                </a:ext>
              </a:extLst>
            </p:cNvPr>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0" name="Freeform 26">
              <a:extLst>
                <a:ext uri="{FF2B5EF4-FFF2-40B4-BE49-F238E27FC236}">
                  <a16:creationId xmlns:a16="http://schemas.microsoft.com/office/drawing/2014/main" id="{1181A2C4-9F19-45DB-AD98-8BF947DAAFEC}"/>
                </a:ext>
              </a:extLst>
            </p:cNvPr>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62" name="Group 8">
            <a:extLst>
              <a:ext uri="{FF2B5EF4-FFF2-40B4-BE49-F238E27FC236}">
                <a16:creationId xmlns:a16="http://schemas.microsoft.com/office/drawing/2014/main" id="{FAB51DBC-BBA4-4E6F-8BE0-FF3C5B5D315C}"/>
              </a:ext>
            </a:extLst>
          </p:cNvPr>
          <p:cNvGrpSpPr/>
          <p:nvPr/>
        </p:nvGrpSpPr>
        <p:grpSpPr>
          <a:xfrm>
            <a:off x="3254489" y="3926535"/>
            <a:ext cx="637344" cy="1154395"/>
            <a:chOff x="806257" y="3985529"/>
            <a:chExt cx="637344" cy="1154395"/>
          </a:xfrm>
          <a:solidFill>
            <a:srgbClr val="F9AF44"/>
          </a:solidFill>
        </p:grpSpPr>
        <p:grpSp>
          <p:nvGrpSpPr>
            <p:cNvPr id="63" name="Group 28">
              <a:extLst>
                <a:ext uri="{FF2B5EF4-FFF2-40B4-BE49-F238E27FC236}">
                  <a16:creationId xmlns:a16="http://schemas.microsoft.com/office/drawing/2014/main" id="{B1C3BF5A-59D3-4A3B-B6AF-9EECEDF4D364}"/>
                </a:ext>
              </a:extLst>
            </p:cNvPr>
            <p:cNvGrpSpPr/>
            <p:nvPr/>
          </p:nvGrpSpPr>
          <p:grpSpPr>
            <a:xfrm>
              <a:off x="808009" y="4819356"/>
              <a:ext cx="635592" cy="320568"/>
              <a:chOff x="5311610" y="4117494"/>
              <a:chExt cx="576000" cy="290513"/>
            </a:xfrm>
            <a:grpFill/>
          </p:grpSpPr>
          <p:sp>
            <p:nvSpPr>
              <p:cNvPr id="66" name="Freeform 33">
                <a:extLst>
                  <a:ext uri="{FF2B5EF4-FFF2-40B4-BE49-F238E27FC236}">
                    <a16:creationId xmlns:a16="http://schemas.microsoft.com/office/drawing/2014/main" id="{83D30194-724B-4C5D-A027-1671B2A08921}"/>
                  </a:ext>
                </a:extLst>
              </p:cNvPr>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67" name="Freeform 34">
                <a:extLst>
                  <a:ext uri="{FF2B5EF4-FFF2-40B4-BE49-F238E27FC236}">
                    <a16:creationId xmlns:a16="http://schemas.microsoft.com/office/drawing/2014/main" id="{1F471580-9091-4583-9A7B-79826C2F86CB}"/>
                  </a:ext>
                </a:extLst>
              </p:cNvPr>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sp>
          <p:nvSpPr>
            <p:cNvPr id="64" name="Rectangle 30">
              <a:extLst>
                <a:ext uri="{FF2B5EF4-FFF2-40B4-BE49-F238E27FC236}">
                  <a16:creationId xmlns:a16="http://schemas.microsoft.com/office/drawing/2014/main" id="{CD61C91F-CDD0-4A04-81DB-4E5AD8D2DC6E}"/>
                </a:ext>
              </a:extLst>
            </p:cNvPr>
            <p:cNvSpPr>
              <a:spLocks noChangeArrowheads="1"/>
            </p:cNvSpPr>
            <p:nvPr/>
          </p:nvSpPr>
          <p:spPr bwMode="auto">
            <a:xfrm>
              <a:off x="806257" y="4283326"/>
              <a:ext cx="509757" cy="586154"/>
            </a:xfrm>
            <a:prstGeom prst="rect">
              <a:avLst/>
            </a:prstGeom>
            <a:grpFill/>
            <a:ln>
              <a:noFill/>
            </a:ln>
          </p:spPr>
          <p:txBody>
            <a:bodyPr vert="horz" wrap="square" lIns="91440" tIns="45720" rIns="91440" bIns="45720" numCol="1" anchor="t" anchorCtr="0" compatLnSpc="1"/>
            <a:lstStyle/>
            <a:p>
              <a:pPr>
                <a:defRPr/>
              </a:pPr>
              <a:endParaRPr lang="id-ID" dirty="0">
                <a:solidFill>
                  <a:prstClr val="black"/>
                </a:solidFill>
                <a:latin typeface="+mn-ea"/>
              </a:endParaRPr>
            </a:p>
          </p:txBody>
        </p:sp>
        <p:sp>
          <p:nvSpPr>
            <p:cNvPr id="65" name="Freeform 32">
              <a:extLst>
                <a:ext uri="{FF2B5EF4-FFF2-40B4-BE49-F238E27FC236}">
                  <a16:creationId xmlns:a16="http://schemas.microsoft.com/office/drawing/2014/main" id="{A564F2E4-1870-489C-92B6-EA4D8693419B}"/>
                </a:ext>
              </a:extLst>
            </p:cNvPr>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grpSp>
        <p:nvGrpSpPr>
          <p:cNvPr id="68" name="Group 35">
            <a:extLst>
              <a:ext uri="{FF2B5EF4-FFF2-40B4-BE49-F238E27FC236}">
                <a16:creationId xmlns:a16="http://schemas.microsoft.com/office/drawing/2014/main" id="{F59DFDB4-FEDF-429A-85F2-B8986B0839CB}"/>
              </a:ext>
            </a:extLst>
          </p:cNvPr>
          <p:cNvGrpSpPr/>
          <p:nvPr/>
        </p:nvGrpSpPr>
        <p:grpSpPr>
          <a:xfrm>
            <a:off x="3986729" y="1961084"/>
            <a:ext cx="509757" cy="3119848"/>
            <a:chOff x="2192160" y="2210578"/>
            <a:chExt cx="509757" cy="3119848"/>
          </a:xfrm>
          <a:solidFill>
            <a:sysClr val="window" lastClr="FFFFFF">
              <a:lumMod val="85000"/>
            </a:sysClr>
          </a:solidFill>
        </p:grpSpPr>
        <p:sp>
          <p:nvSpPr>
            <p:cNvPr id="69" name="Rectangle 36">
              <a:extLst>
                <a:ext uri="{FF2B5EF4-FFF2-40B4-BE49-F238E27FC236}">
                  <a16:creationId xmlns:a16="http://schemas.microsoft.com/office/drawing/2014/main" id="{12215FCC-6523-4BB3-A3C4-66EAFEF395E0}"/>
                </a:ext>
              </a:extLst>
            </p:cNvPr>
            <p:cNvSpPr>
              <a:spLocks noChangeArrowheads="1"/>
            </p:cNvSpPr>
            <p:nvPr/>
          </p:nvSpPr>
          <p:spPr bwMode="auto">
            <a:xfrm>
              <a:off x="219216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0" name="Rectangle 37">
              <a:extLst>
                <a:ext uri="{FF2B5EF4-FFF2-40B4-BE49-F238E27FC236}">
                  <a16:creationId xmlns:a16="http://schemas.microsoft.com/office/drawing/2014/main" id="{E4732181-EDA2-4F36-94E1-918F61FC1471}"/>
                </a:ext>
              </a:extLst>
            </p:cNvPr>
            <p:cNvSpPr>
              <a:spLocks noChangeArrowheads="1"/>
            </p:cNvSpPr>
            <p:nvPr/>
          </p:nvSpPr>
          <p:spPr bwMode="auto">
            <a:xfrm>
              <a:off x="219216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1" name="Freeform 38">
              <a:extLst>
                <a:ext uri="{FF2B5EF4-FFF2-40B4-BE49-F238E27FC236}">
                  <a16:creationId xmlns:a16="http://schemas.microsoft.com/office/drawing/2014/main" id="{D4ADD942-C7C2-45DB-980B-AA672053704D}"/>
                </a:ext>
              </a:extLst>
            </p:cNvPr>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2" name="Freeform 39">
              <a:extLst>
                <a:ext uri="{FF2B5EF4-FFF2-40B4-BE49-F238E27FC236}">
                  <a16:creationId xmlns:a16="http://schemas.microsoft.com/office/drawing/2014/main" id="{4335B47A-B0F7-44D5-9B35-0F61A7DAE805}"/>
                </a:ext>
              </a:extLst>
            </p:cNvPr>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74" name="Group 7">
            <a:extLst>
              <a:ext uri="{FF2B5EF4-FFF2-40B4-BE49-F238E27FC236}">
                <a16:creationId xmlns:a16="http://schemas.microsoft.com/office/drawing/2014/main" id="{9F748F33-3554-41F3-B934-B0146331B9CB}"/>
              </a:ext>
            </a:extLst>
          </p:cNvPr>
          <p:cNvGrpSpPr/>
          <p:nvPr/>
        </p:nvGrpSpPr>
        <p:grpSpPr>
          <a:xfrm>
            <a:off x="3857388" y="4326142"/>
            <a:ext cx="764932" cy="754788"/>
            <a:chOff x="1409156" y="4385136"/>
            <a:chExt cx="764932" cy="754788"/>
          </a:xfrm>
          <a:solidFill>
            <a:srgbClr val="05A39C"/>
          </a:solidFill>
        </p:grpSpPr>
        <p:sp>
          <p:nvSpPr>
            <p:cNvPr id="75" name="Rectangle 41">
              <a:extLst>
                <a:ext uri="{FF2B5EF4-FFF2-40B4-BE49-F238E27FC236}">
                  <a16:creationId xmlns:a16="http://schemas.microsoft.com/office/drawing/2014/main" id="{98EEDF37-CFC0-4337-B453-BF5A3FA9571D}"/>
                </a:ext>
              </a:extLst>
            </p:cNvPr>
            <p:cNvSpPr>
              <a:spLocks noChangeArrowheads="1"/>
            </p:cNvSpPr>
            <p:nvPr/>
          </p:nvSpPr>
          <p:spPr bwMode="auto">
            <a:xfrm>
              <a:off x="1536745" y="4671028"/>
              <a:ext cx="509757" cy="198451"/>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76" name="Freeform 43">
              <a:extLst>
                <a:ext uri="{FF2B5EF4-FFF2-40B4-BE49-F238E27FC236}">
                  <a16:creationId xmlns:a16="http://schemas.microsoft.com/office/drawing/2014/main" id="{DEC0A571-31D1-4066-91E7-87AEDFDE33B3}"/>
                </a:ext>
              </a:extLst>
            </p:cNvPr>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77" name="Group 44">
              <a:extLst>
                <a:ext uri="{FF2B5EF4-FFF2-40B4-BE49-F238E27FC236}">
                  <a16:creationId xmlns:a16="http://schemas.microsoft.com/office/drawing/2014/main" id="{11E2DE57-B544-47E6-AB1E-C961E9829EB7}"/>
                </a:ext>
              </a:extLst>
            </p:cNvPr>
            <p:cNvGrpSpPr/>
            <p:nvPr/>
          </p:nvGrpSpPr>
          <p:grpSpPr>
            <a:xfrm>
              <a:off x="1409156" y="4819356"/>
              <a:ext cx="764932" cy="320568"/>
              <a:chOff x="5856396" y="4117494"/>
              <a:chExt cx="693213" cy="290513"/>
            </a:xfrm>
            <a:grpFill/>
          </p:grpSpPr>
          <p:sp>
            <p:nvSpPr>
              <p:cNvPr id="78" name="Freeform 45">
                <a:extLst>
                  <a:ext uri="{FF2B5EF4-FFF2-40B4-BE49-F238E27FC236}">
                    <a16:creationId xmlns:a16="http://schemas.microsoft.com/office/drawing/2014/main" id="{D612DF00-98C0-4DEB-A74A-9FD545BDA3B4}"/>
                  </a:ext>
                </a:extLst>
              </p:cNvPr>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79" name="Freeform 46">
                <a:extLst>
                  <a:ext uri="{FF2B5EF4-FFF2-40B4-BE49-F238E27FC236}">
                    <a16:creationId xmlns:a16="http://schemas.microsoft.com/office/drawing/2014/main" id="{55C06D70-D150-4A52-9F56-515AD3C50B99}"/>
                  </a:ext>
                </a:extLst>
              </p:cNvPr>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80" name="Freeform 47">
                <a:extLst>
                  <a:ext uri="{FF2B5EF4-FFF2-40B4-BE49-F238E27FC236}">
                    <a16:creationId xmlns:a16="http://schemas.microsoft.com/office/drawing/2014/main" id="{E12687A5-C681-4C0A-9F31-B44E5B9B8895}"/>
                  </a:ext>
                </a:extLst>
              </p:cNvPr>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81" name="Group 48">
            <a:extLst>
              <a:ext uri="{FF2B5EF4-FFF2-40B4-BE49-F238E27FC236}">
                <a16:creationId xmlns:a16="http://schemas.microsoft.com/office/drawing/2014/main" id="{B0057FA3-84C9-4CE2-B1B7-A64FEB93D7D8}"/>
              </a:ext>
            </a:extLst>
          </p:cNvPr>
          <p:cNvGrpSpPr/>
          <p:nvPr/>
        </p:nvGrpSpPr>
        <p:grpSpPr>
          <a:xfrm>
            <a:off x="4707879" y="1961084"/>
            <a:ext cx="509757" cy="3119848"/>
            <a:chOff x="2913310" y="2210578"/>
            <a:chExt cx="509757" cy="3119848"/>
          </a:xfrm>
          <a:solidFill>
            <a:sysClr val="window" lastClr="FFFFFF">
              <a:lumMod val="85000"/>
            </a:sysClr>
          </a:solidFill>
        </p:grpSpPr>
        <p:sp>
          <p:nvSpPr>
            <p:cNvPr id="82" name="Rectangle 49">
              <a:extLst>
                <a:ext uri="{FF2B5EF4-FFF2-40B4-BE49-F238E27FC236}">
                  <a16:creationId xmlns:a16="http://schemas.microsoft.com/office/drawing/2014/main" id="{1A25AD1D-8EE7-41BC-BC34-971895AF7C0C}"/>
                </a:ext>
              </a:extLst>
            </p:cNvPr>
            <p:cNvSpPr>
              <a:spLocks noChangeArrowheads="1"/>
            </p:cNvSpPr>
            <p:nvPr/>
          </p:nvSpPr>
          <p:spPr bwMode="auto">
            <a:xfrm>
              <a:off x="291331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83" name="Rectangle 50">
              <a:extLst>
                <a:ext uri="{FF2B5EF4-FFF2-40B4-BE49-F238E27FC236}">
                  <a16:creationId xmlns:a16="http://schemas.microsoft.com/office/drawing/2014/main" id="{ADF8FF16-0768-42DF-91E5-6E36283A4565}"/>
                </a:ext>
              </a:extLst>
            </p:cNvPr>
            <p:cNvSpPr>
              <a:spLocks noChangeArrowheads="1"/>
            </p:cNvSpPr>
            <p:nvPr/>
          </p:nvSpPr>
          <p:spPr bwMode="auto">
            <a:xfrm>
              <a:off x="291331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84" name="Freeform 51">
              <a:extLst>
                <a:ext uri="{FF2B5EF4-FFF2-40B4-BE49-F238E27FC236}">
                  <a16:creationId xmlns:a16="http://schemas.microsoft.com/office/drawing/2014/main" id="{787520B2-C493-453F-B26F-03ABAA1A5EC9}"/>
                </a:ext>
              </a:extLst>
            </p:cNvPr>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85" name="Freeform 52">
              <a:extLst>
                <a:ext uri="{FF2B5EF4-FFF2-40B4-BE49-F238E27FC236}">
                  <a16:creationId xmlns:a16="http://schemas.microsoft.com/office/drawing/2014/main" id="{A59668DE-D888-4459-AAA5-7736DCD3BB15}"/>
                </a:ext>
              </a:extLst>
            </p:cNvPr>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87" name="Group 9">
            <a:extLst>
              <a:ext uri="{FF2B5EF4-FFF2-40B4-BE49-F238E27FC236}">
                <a16:creationId xmlns:a16="http://schemas.microsoft.com/office/drawing/2014/main" id="{9BC7907A-503E-4F52-870C-43A6CF24E8D0}"/>
              </a:ext>
            </a:extLst>
          </p:cNvPr>
          <p:cNvGrpSpPr/>
          <p:nvPr/>
        </p:nvGrpSpPr>
        <p:grpSpPr>
          <a:xfrm>
            <a:off x="4578539" y="3397026"/>
            <a:ext cx="764932" cy="1683904"/>
            <a:chOff x="2130307" y="3456020"/>
            <a:chExt cx="764932" cy="1683904"/>
          </a:xfrm>
          <a:solidFill>
            <a:srgbClr val="2078C2"/>
          </a:solidFill>
        </p:grpSpPr>
        <p:sp>
          <p:nvSpPr>
            <p:cNvPr id="88" name="Rectangle 54">
              <a:extLst>
                <a:ext uri="{FF2B5EF4-FFF2-40B4-BE49-F238E27FC236}">
                  <a16:creationId xmlns:a16="http://schemas.microsoft.com/office/drawing/2014/main" id="{DC7D8ABB-ACF5-4673-BE71-0A1DD726A47E}"/>
                </a:ext>
              </a:extLst>
            </p:cNvPr>
            <p:cNvSpPr>
              <a:spLocks noChangeArrowheads="1"/>
            </p:cNvSpPr>
            <p:nvPr/>
          </p:nvSpPr>
          <p:spPr bwMode="auto">
            <a:xfrm>
              <a:off x="2257894" y="3753816"/>
              <a:ext cx="509757" cy="1115664"/>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89" name="Freeform 56">
              <a:extLst>
                <a:ext uri="{FF2B5EF4-FFF2-40B4-BE49-F238E27FC236}">
                  <a16:creationId xmlns:a16="http://schemas.microsoft.com/office/drawing/2014/main" id="{60621E5E-F167-44AF-BB9B-AA96423F2498}"/>
                </a:ext>
              </a:extLst>
            </p:cNvPr>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90" name="Group 57">
              <a:extLst>
                <a:ext uri="{FF2B5EF4-FFF2-40B4-BE49-F238E27FC236}">
                  <a16:creationId xmlns:a16="http://schemas.microsoft.com/office/drawing/2014/main" id="{A2F6045C-F937-459F-A808-2D38503CE7C3}"/>
                </a:ext>
              </a:extLst>
            </p:cNvPr>
            <p:cNvGrpSpPr/>
            <p:nvPr/>
          </p:nvGrpSpPr>
          <p:grpSpPr>
            <a:xfrm>
              <a:off x="2130307" y="4819356"/>
              <a:ext cx="764932" cy="320568"/>
              <a:chOff x="6509932" y="4117494"/>
              <a:chExt cx="693213" cy="290513"/>
            </a:xfrm>
            <a:grpFill/>
          </p:grpSpPr>
          <p:sp>
            <p:nvSpPr>
              <p:cNvPr id="91" name="Freeform 58">
                <a:extLst>
                  <a:ext uri="{FF2B5EF4-FFF2-40B4-BE49-F238E27FC236}">
                    <a16:creationId xmlns:a16="http://schemas.microsoft.com/office/drawing/2014/main" id="{B5F3DCA0-E44C-4F1B-923B-E4B807D59B9E}"/>
                  </a:ext>
                </a:extLst>
              </p:cNvPr>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92" name="Freeform 59">
                <a:extLst>
                  <a:ext uri="{FF2B5EF4-FFF2-40B4-BE49-F238E27FC236}">
                    <a16:creationId xmlns:a16="http://schemas.microsoft.com/office/drawing/2014/main" id="{97A060B4-C65D-4EA5-9B60-0149FCC779C5}"/>
                  </a:ext>
                </a:extLst>
              </p:cNvPr>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93" name="Freeform 60">
                <a:extLst>
                  <a:ext uri="{FF2B5EF4-FFF2-40B4-BE49-F238E27FC236}">
                    <a16:creationId xmlns:a16="http://schemas.microsoft.com/office/drawing/2014/main" id="{12FAFDD5-71C3-4EE6-946E-B15C7FCC4162}"/>
                  </a:ext>
                </a:extLst>
              </p:cNvPr>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94" name="Group 61">
            <a:extLst>
              <a:ext uri="{FF2B5EF4-FFF2-40B4-BE49-F238E27FC236}">
                <a16:creationId xmlns:a16="http://schemas.microsoft.com/office/drawing/2014/main" id="{65F2D838-7A2C-4DE9-88F5-1DDCC8950710}"/>
              </a:ext>
            </a:extLst>
          </p:cNvPr>
          <p:cNvGrpSpPr/>
          <p:nvPr/>
        </p:nvGrpSpPr>
        <p:grpSpPr>
          <a:xfrm>
            <a:off x="5427276" y="1961084"/>
            <a:ext cx="509757" cy="3119848"/>
            <a:chOff x="3632707" y="2210578"/>
            <a:chExt cx="509757" cy="3119848"/>
          </a:xfrm>
          <a:solidFill>
            <a:sysClr val="window" lastClr="FFFFFF">
              <a:lumMod val="85000"/>
            </a:sysClr>
          </a:solidFill>
        </p:grpSpPr>
        <p:sp>
          <p:nvSpPr>
            <p:cNvPr id="95" name="Rectangle 62">
              <a:extLst>
                <a:ext uri="{FF2B5EF4-FFF2-40B4-BE49-F238E27FC236}">
                  <a16:creationId xmlns:a16="http://schemas.microsoft.com/office/drawing/2014/main" id="{558731CC-C1E8-46DF-B43C-4C901567FAD3}"/>
                </a:ext>
              </a:extLst>
            </p:cNvPr>
            <p:cNvSpPr>
              <a:spLocks noChangeArrowheads="1"/>
            </p:cNvSpPr>
            <p:nvPr/>
          </p:nvSpPr>
          <p:spPr bwMode="auto">
            <a:xfrm>
              <a:off x="3632707"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96" name="Rectangle 63">
              <a:extLst>
                <a:ext uri="{FF2B5EF4-FFF2-40B4-BE49-F238E27FC236}">
                  <a16:creationId xmlns:a16="http://schemas.microsoft.com/office/drawing/2014/main" id="{F3D44875-EF47-4188-8252-306B6B38A67C}"/>
                </a:ext>
              </a:extLst>
            </p:cNvPr>
            <p:cNvSpPr>
              <a:spLocks noChangeArrowheads="1"/>
            </p:cNvSpPr>
            <p:nvPr/>
          </p:nvSpPr>
          <p:spPr bwMode="auto">
            <a:xfrm>
              <a:off x="3632707"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97" name="Freeform 64">
              <a:extLst>
                <a:ext uri="{FF2B5EF4-FFF2-40B4-BE49-F238E27FC236}">
                  <a16:creationId xmlns:a16="http://schemas.microsoft.com/office/drawing/2014/main" id="{69BA712B-E5C8-4D4F-8B95-AD15599FCA9D}"/>
                </a:ext>
              </a:extLst>
            </p:cNvPr>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98" name="Freeform 65">
              <a:extLst>
                <a:ext uri="{FF2B5EF4-FFF2-40B4-BE49-F238E27FC236}">
                  <a16:creationId xmlns:a16="http://schemas.microsoft.com/office/drawing/2014/main" id="{1FFD61CA-47A1-4211-965D-10F9B204F54C}"/>
                </a:ext>
              </a:extLst>
            </p:cNvPr>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00" name="Group 4">
            <a:extLst>
              <a:ext uri="{FF2B5EF4-FFF2-40B4-BE49-F238E27FC236}">
                <a16:creationId xmlns:a16="http://schemas.microsoft.com/office/drawing/2014/main" id="{39C3E68E-46F0-47DA-84DC-C0EB273B75ED}"/>
              </a:ext>
            </a:extLst>
          </p:cNvPr>
          <p:cNvGrpSpPr/>
          <p:nvPr/>
        </p:nvGrpSpPr>
        <p:grpSpPr>
          <a:xfrm>
            <a:off x="5297936" y="2696545"/>
            <a:ext cx="764932" cy="2384385"/>
            <a:chOff x="2849704" y="2755539"/>
            <a:chExt cx="764932" cy="2384385"/>
          </a:xfrm>
          <a:solidFill>
            <a:srgbClr val="F3572D"/>
          </a:solidFill>
        </p:grpSpPr>
        <p:sp>
          <p:nvSpPr>
            <p:cNvPr id="101" name="Rectangle 67">
              <a:extLst>
                <a:ext uri="{FF2B5EF4-FFF2-40B4-BE49-F238E27FC236}">
                  <a16:creationId xmlns:a16="http://schemas.microsoft.com/office/drawing/2014/main" id="{94F287CD-3B3A-4B12-AB97-AE93E8A03A6A}"/>
                </a:ext>
              </a:extLst>
            </p:cNvPr>
            <p:cNvSpPr>
              <a:spLocks noChangeArrowheads="1"/>
            </p:cNvSpPr>
            <p:nvPr/>
          </p:nvSpPr>
          <p:spPr bwMode="auto">
            <a:xfrm>
              <a:off x="2977292" y="3053336"/>
              <a:ext cx="509757" cy="1816144"/>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02" name="Freeform 72">
              <a:extLst>
                <a:ext uri="{FF2B5EF4-FFF2-40B4-BE49-F238E27FC236}">
                  <a16:creationId xmlns:a16="http://schemas.microsoft.com/office/drawing/2014/main" id="{133A23EC-DF78-4811-9319-43C7F5867FFA}"/>
                </a:ext>
              </a:extLst>
            </p:cNvPr>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03" name="Group 73">
              <a:extLst>
                <a:ext uri="{FF2B5EF4-FFF2-40B4-BE49-F238E27FC236}">
                  <a16:creationId xmlns:a16="http://schemas.microsoft.com/office/drawing/2014/main" id="{6BCD0E68-0536-4CA0-8416-0D1114E3B043}"/>
                </a:ext>
              </a:extLst>
            </p:cNvPr>
            <p:cNvGrpSpPr/>
            <p:nvPr/>
          </p:nvGrpSpPr>
          <p:grpSpPr>
            <a:xfrm>
              <a:off x="2849704" y="4819356"/>
              <a:ext cx="764932" cy="320568"/>
              <a:chOff x="7161880" y="4117494"/>
              <a:chExt cx="693213" cy="290513"/>
            </a:xfrm>
            <a:grpFill/>
          </p:grpSpPr>
          <p:sp>
            <p:nvSpPr>
              <p:cNvPr id="104" name="Freeform 74">
                <a:extLst>
                  <a:ext uri="{FF2B5EF4-FFF2-40B4-BE49-F238E27FC236}">
                    <a16:creationId xmlns:a16="http://schemas.microsoft.com/office/drawing/2014/main" id="{86A9D1AE-40BE-4216-9BAB-EDACF8DFA4A7}"/>
                  </a:ext>
                </a:extLst>
              </p:cNvPr>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05" name="Freeform 75">
                <a:extLst>
                  <a:ext uri="{FF2B5EF4-FFF2-40B4-BE49-F238E27FC236}">
                    <a16:creationId xmlns:a16="http://schemas.microsoft.com/office/drawing/2014/main" id="{62C9DC15-0A54-4550-A3C1-B17C6DBCD39A}"/>
                  </a:ext>
                </a:extLst>
              </p:cNvPr>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06" name="Freeform 76">
                <a:extLst>
                  <a:ext uri="{FF2B5EF4-FFF2-40B4-BE49-F238E27FC236}">
                    <a16:creationId xmlns:a16="http://schemas.microsoft.com/office/drawing/2014/main" id="{C65D2B39-447F-4948-B86B-3BE716CD820A}"/>
                  </a:ext>
                </a:extLst>
              </p:cNvPr>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07" name="Group 77">
            <a:extLst>
              <a:ext uri="{FF2B5EF4-FFF2-40B4-BE49-F238E27FC236}">
                <a16:creationId xmlns:a16="http://schemas.microsoft.com/office/drawing/2014/main" id="{38570B72-4693-4068-9F0E-13141AA8FEC5}"/>
              </a:ext>
            </a:extLst>
          </p:cNvPr>
          <p:cNvGrpSpPr/>
          <p:nvPr/>
        </p:nvGrpSpPr>
        <p:grpSpPr>
          <a:xfrm>
            <a:off x="6144921" y="1961084"/>
            <a:ext cx="509757" cy="3119848"/>
            <a:chOff x="4350352" y="2210578"/>
            <a:chExt cx="509757" cy="3119848"/>
          </a:xfrm>
          <a:solidFill>
            <a:srgbClr val="D9D9D9"/>
          </a:solidFill>
        </p:grpSpPr>
        <p:sp>
          <p:nvSpPr>
            <p:cNvPr id="108" name="Rectangle 78">
              <a:extLst>
                <a:ext uri="{FF2B5EF4-FFF2-40B4-BE49-F238E27FC236}">
                  <a16:creationId xmlns:a16="http://schemas.microsoft.com/office/drawing/2014/main" id="{950DC49A-E8AF-4E57-B86B-0FCB04D631C3}"/>
                </a:ext>
              </a:extLst>
            </p:cNvPr>
            <p:cNvSpPr>
              <a:spLocks noChangeArrowheads="1"/>
            </p:cNvSpPr>
            <p:nvPr/>
          </p:nvSpPr>
          <p:spPr bwMode="auto">
            <a:xfrm>
              <a:off x="4350352" y="3773130"/>
              <a:ext cx="509757" cy="70069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09" name="Rectangle 79">
              <a:extLst>
                <a:ext uri="{FF2B5EF4-FFF2-40B4-BE49-F238E27FC236}">
                  <a16:creationId xmlns:a16="http://schemas.microsoft.com/office/drawing/2014/main" id="{2A97D667-3050-49D9-BE07-E4C45CADEEB3}"/>
                </a:ext>
              </a:extLst>
            </p:cNvPr>
            <p:cNvSpPr>
              <a:spLocks noChangeArrowheads="1"/>
            </p:cNvSpPr>
            <p:nvPr/>
          </p:nvSpPr>
          <p:spPr bwMode="auto">
            <a:xfrm>
              <a:off x="4350352" y="2974337"/>
              <a:ext cx="509757" cy="78127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10" name="Freeform 80">
              <a:extLst>
                <a:ext uri="{FF2B5EF4-FFF2-40B4-BE49-F238E27FC236}">
                  <a16:creationId xmlns:a16="http://schemas.microsoft.com/office/drawing/2014/main" id="{DB55C8BD-6EA2-49FF-BDCC-DD53C435139A}"/>
                </a:ext>
              </a:extLst>
            </p:cNvPr>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11" name="Freeform 81">
              <a:extLst>
                <a:ext uri="{FF2B5EF4-FFF2-40B4-BE49-F238E27FC236}">
                  <a16:creationId xmlns:a16="http://schemas.microsoft.com/office/drawing/2014/main" id="{77232795-AA4C-487F-ADC6-93A685EC51DA}"/>
                </a:ext>
              </a:extLst>
            </p:cNvPr>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grpSp>
        <p:nvGrpSpPr>
          <p:cNvPr id="112" name="Group 82">
            <a:extLst>
              <a:ext uri="{FF2B5EF4-FFF2-40B4-BE49-F238E27FC236}">
                <a16:creationId xmlns:a16="http://schemas.microsoft.com/office/drawing/2014/main" id="{C8FB3E43-CE45-4D24-9FEE-2D07DC7B8A52}"/>
              </a:ext>
            </a:extLst>
          </p:cNvPr>
          <p:cNvGrpSpPr/>
          <p:nvPr/>
        </p:nvGrpSpPr>
        <p:grpSpPr>
          <a:xfrm>
            <a:off x="6015580" y="1961084"/>
            <a:ext cx="764932" cy="3119846"/>
            <a:chOff x="4221011" y="2210578"/>
            <a:chExt cx="764932" cy="3119846"/>
          </a:xfrm>
          <a:solidFill>
            <a:srgbClr val="9D399B"/>
          </a:solidFill>
        </p:grpSpPr>
        <p:sp>
          <p:nvSpPr>
            <p:cNvPr id="113" name="Rectangle 83">
              <a:extLst>
                <a:ext uri="{FF2B5EF4-FFF2-40B4-BE49-F238E27FC236}">
                  <a16:creationId xmlns:a16="http://schemas.microsoft.com/office/drawing/2014/main" id="{BD8AF841-7982-4C62-A4C9-2D5DC2E84882}"/>
                </a:ext>
              </a:extLst>
            </p:cNvPr>
            <p:cNvSpPr>
              <a:spLocks noChangeArrowheads="1"/>
            </p:cNvSpPr>
            <p:nvPr/>
          </p:nvSpPr>
          <p:spPr bwMode="auto">
            <a:xfrm>
              <a:off x="4348600" y="2508374"/>
              <a:ext cx="509757" cy="255160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14" name="Freeform 89">
              <a:extLst>
                <a:ext uri="{FF2B5EF4-FFF2-40B4-BE49-F238E27FC236}">
                  <a16:creationId xmlns:a16="http://schemas.microsoft.com/office/drawing/2014/main" id="{6BDF93D4-3D80-4B93-818A-860BF5D96E50}"/>
                </a:ext>
              </a:extLst>
            </p:cNvPr>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15" name="Group 90">
              <a:extLst>
                <a:ext uri="{FF2B5EF4-FFF2-40B4-BE49-F238E27FC236}">
                  <a16:creationId xmlns:a16="http://schemas.microsoft.com/office/drawing/2014/main" id="{0C851790-7FE4-47FF-98B9-1D8649F70017}"/>
                </a:ext>
              </a:extLst>
            </p:cNvPr>
            <p:cNvGrpSpPr/>
            <p:nvPr/>
          </p:nvGrpSpPr>
          <p:grpSpPr>
            <a:xfrm>
              <a:off x="4221011" y="5009856"/>
              <a:ext cx="764932" cy="320568"/>
              <a:chOff x="7812240" y="4117494"/>
              <a:chExt cx="693213" cy="290513"/>
            </a:xfrm>
            <a:grpFill/>
          </p:grpSpPr>
          <p:sp>
            <p:nvSpPr>
              <p:cNvPr id="116" name="Freeform 99">
                <a:extLst>
                  <a:ext uri="{FF2B5EF4-FFF2-40B4-BE49-F238E27FC236}">
                    <a16:creationId xmlns:a16="http://schemas.microsoft.com/office/drawing/2014/main" id="{125D989B-E4A6-47C2-B542-5D0BD7B99135}"/>
                  </a:ext>
                </a:extLst>
              </p:cNvPr>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17" name="Freeform 104">
                <a:extLst>
                  <a:ext uri="{FF2B5EF4-FFF2-40B4-BE49-F238E27FC236}">
                    <a16:creationId xmlns:a16="http://schemas.microsoft.com/office/drawing/2014/main" id="{2ECD3C18-0118-485E-BD76-4FA0767E2A5E}"/>
                  </a:ext>
                </a:extLst>
              </p:cNvPr>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18" name="Freeform 105">
                <a:extLst>
                  <a:ext uri="{FF2B5EF4-FFF2-40B4-BE49-F238E27FC236}">
                    <a16:creationId xmlns:a16="http://schemas.microsoft.com/office/drawing/2014/main" id="{FA83E809-D333-4B02-ABAE-C1B2E8AD6F9C}"/>
                  </a:ext>
                </a:extLst>
              </p:cNvPr>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19" name="Group 106">
            <a:extLst>
              <a:ext uri="{FF2B5EF4-FFF2-40B4-BE49-F238E27FC236}">
                <a16:creationId xmlns:a16="http://schemas.microsoft.com/office/drawing/2014/main" id="{015B94B0-F100-4DF6-A8A6-89481ACC321E}"/>
              </a:ext>
            </a:extLst>
          </p:cNvPr>
          <p:cNvGrpSpPr/>
          <p:nvPr/>
        </p:nvGrpSpPr>
        <p:grpSpPr>
          <a:xfrm>
            <a:off x="6866071" y="1961084"/>
            <a:ext cx="509757" cy="3119848"/>
            <a:chOff x="5071502" y="2210578"/>
            <a:chExt cx="509757" cy="3119848"/>
          </a:xfrm>
          <a:solidFill>
            <a:sysClr val="window" lastClr="FFFFFF">
              <a:lumMod val="85000"/>
            </a:sysClr>
          </a:solidFill>
        </p:grpSpPr>
        <p:sp>
          <p:nvSpPr>
            <p:cNvPr id="120" name="Rectangle 107">
              <a:extLst>
                <a:ext uri="{FF2B5EF4-FFF2-40B4-BE49-F238E27FC236}">
                  <a16:creationId xmlns:a16="http://schemas.microsoft.com/office/drawing/2014/main" id="{79A1D513-AE25-4C75-9042-14E2934AEA4D}"/>
                </a:ext>
              </a:extLst>
            </p:cNvPr>
            <p:cNvSpPr>
              <a:spLocks noChangeArrowheads="1"/>
            </p:cNvSpPr>
            <p:nvPr/>
          </p:nvSpPr>
          <p:spPr bwMode="auto">
            <a:xfrm>
              <a:off x="5071502"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21" name="Rectangle 108">
              <a:extLst>
                <a:ext uri="{FF2B5EF4-FFF2-40B4-BE49-F238E27FC236}">
                  <a16:creationId xmlns:a16="http://schemas.microsoft.com/office/drawing/2014/main" id="{AF15D806-E68C-4718-9B8C-8D088C097A30}"/>
                </a:ext>
              </a:extLst>
            </p:cNvPr>
            <p:cNvSpPr>
              <a:spLocks noChangeArrowheads="1"/>
            </p:cNvSpPr>
            <p:nvPr/>
          </p:nvSpPr>
          <p:spPr bwMode="auto">
            <a:xfrm>
              <a:off x="5071502"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22" name="Freeform 109">
              <a:extLst>
                <a:ext uri="{FF2B5EF4-FFF2-40B4-BE49-F238E27FC236}">
                  <a16:creationId xmlns:a16="http://schemas.microsoft.com/office/drawing/2014/main" id="{918226F3-6BAD-4CE3-A7D0-7A2F18FF1D33}"/>
                </a:ext>
              </a:extLst>
            </p:cNvPr>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23" name="Freeform 110">
              <a:extLst>
                <a:ext uri="{FF2B5EF4-FFF2-40B4-BE49-F238E27FC236}">
                  <a16:creationId xmlns:a16="http://schemas.microsoft.com/office/drawing/2014/main" id="{70872C18-51DD-4345-A2A9-E36AC0D3147C}"/>
                </a:ext>
              </a:extLst>
            </p:cNvPr>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25" name="Group 3">
            <a:extLst>
              <a:ext uri="{FF2B5EF4-FFF2-40B4-BE49-F238E27FC236}">
                <a16:creationId xmlns:a16="http://schemas.microsoft.com/office/drawing/2014/main" id="{45991E9B-5725-4625-95D5-8F67839B18EB}"/>
              </a:ext>
            </a:extLst>
          </p:cNvPr>
          <p:cNvGrpSpPr/>
          <p:nvPr/>
        </p:nvGrpSpPr>
        <p:grpSpPr>
          <a:xfrm>
            <a:off x="6736731" y="3071616"/>
            <a:ext cx="764932" cy="2009314"/>
            <a:chOff x="4288499" y="3130610"/>
            <a:chExt cx="764932" cy="2009314"/>
          </a:xfrm>
          <a:solidFill>
            <a:srgbClr val="F3572D"/>
          </a:solidFill>
        </p:grpSpPr>
        <p:sp>
          <p:nvSpPr>
            <p:cNvPr id="126" name="Rectangle 112">
              <a:extLst>
                <a:ext uri="{FF2B5EF4-FFF2-40B4-BE49-F238E27FC236}">
                  <a16:creationId xmlns:a16="http://schemas.microsoft.com/office/drawing/2014/main" id="{48EF9703-BE2B-4A75-BAF9-BE0B5714808F}"/>
                </a:ext>
              </a:extLst>
            </p:cNvPr>
            <p:cNvSpPr>
              <a:spLocks noChangeArrowheads="1"/>
            </p:cNvSpPr>
            <p:nvPr/>
          </p:nvSpPr>
          <p:spPr bwMode="auto">
            <a:xfrm>
              <a:off x="4416086" y="3428406"/>
              <a:ext cx="509757" cy="1441073"/>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27" name="Freeform 114">
              <a:extLst>
                <a:ext uri="{FF2B5EF4-FFF2-40B4-BE49-F238E27FC236}">
                  <a16:creationId xmlns:a16="http://schemas.microsoft.com/office/drawing/2014/main" id="{144A0B20-856D-48D4-A54A-77C28AC64680}"/>
                </a:ext>
              </a:extLst>
            </p:cNvPr>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28" name="Group 115">
              <a:extLst>
                <a:ext uri="{FF2B5EF4-FFF2-40B4-BE49-F238E27FC236}">
                  <a16:creationId xmlns:a16="http://schemas.microsoft.com/office/drawing/2014/main" id="{EF590D2F-1138-4784-8C5B-7DFB80ACA78A}"/>
                </a:ext>
              </a:extLst>
            </p:cNvPr>
            <p:cNvGrpSpPr/>
            <p:nvPr/>
          </p:nvGrpSpPr>
          <p:grpSpPr>
            <a:xfrm>
              <a:off x="4288499" y="4819356"/>
              <a:ext cx="764932" cy="320568"/>
              <a:chOff x="8465776" y="4117494"/>
              <a:chExt cx="693213" cy="290513"/>
            </a:xfrm>
            <a:grpFill/>
          </p:grpSpPr>
          <p:sp>
            <p:nvSpPr>
              <p:cNvPr id="129" name="Freeform 116">
                <a:extLst>
                  <a:ext uri="{FF2B5EF4-FFF2-40B4-BE49-F238E27FC236}">
                    <a16:creationId xmlns:a16="http://schemas.microsoft.com/office/drawing/2014/main" id="{817FDB8E-BFCA-4975-8269-83A5600A3FC3}"/>
                  </a:ext>
                </a:extLst>
              </p:cNvPr>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30" name="Freeform 117">
                <a:extLst>
                  <a:ext uri="{FF2B5EF4-FFF2-40B4-BE49-F238E27FC236}">
                    <a16:creationId xmlns:a16="http://schemas.microsoft.com/office/drawing/2014/main" id="{54CC8DDD-8C5C-4081-9478-E6D0B4CB78F1}"/>
                  </a:ext>
                </a:extLst>
              </p:cNvPr>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31" name="Freeform 118">
                <a:extLst>
                  <a:ext uri="{FF2B5EF4-FFF2-40B4-BE49-F238E27FC236}">
                    <a16:creationId xmlns:a16="http://schemas.microsoft.com/office/drawing/2014/main" id="{523346B2-D593-465C-B685-9B4285CB9AC7}"/>
                  </a:ext>
                </a:extLst>
              </p:cNvPr>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32" name="Group 119">
            <a:extLst>
              <a:ext uri="{FF2B5EF4-FFF2-40B4-BE49-F238E27FC236}">
                <a16:creationId xmlns:a16="http://schemas.microsoft.com/office/drawing/2014/main" id="{BBA1A651-A85A-4CC3-B603-0346E2268575}"/>
              </a:ext>
            </a:extLst>
          </p:cNvPr>
          <p:cNvGrpSpPr/>
          <p:nvPr/>
        </p:nvGrpSpPr>
        <p:grpSpPr>
          <a:xfrm>
            <a:off x="7585468" y="1961084"/>
            <a:ext cx="509757" cy="3119848"/>
            <a:chOff x="5790899" y="2210578"/>
            <a:chExt cx="509757" cy="3119848"/>
          </a:xfrm>
          <a:solidFill>
            <a:sysClr val="window" lastClr="FFFFFF">
              <a:lumMod val="85000"/>
            </a:sysClr>
          </a:solidFill>
        </p:grpSpPr>
        <p:sp>
          <p:nvSpPr>
            <p:cNvPr id="133" name="Rectangle 120">
              <a:extLst>
                <a:ext uri="{FF2B5EF4-FFF2-40B4-BE49-F238E27FC236}">
                  <a16:creationId xmlns:a16="http://schemas.microsoft.com/office/drawing/2014/main" id="{EC4F867F-AD9C-4987-9415-F9E4942CC6F2}"/>
                </a:ext>
              </a:extLst>
            </p:cNvPr>
            <p:cNvSpPr>
              <a:spLocks noChangeArrowheads="1"/>
            </p:cNvSpPr>
            <p:nvPr/>
          </p:nvSpPr>
          <p:spPr bwMode="auto">
            <a:xfrm>
              <a:off x="5790899"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34" name="Rectangle 121">
              <a:extLst>
                <a:ext uri="{FF2B5EF4-FFF2-40B4-BE49-F238E27FC236}">
                  <a16:creationId xmlns:a16="http://schemas.microsoft.com/office/drawing/2014/main" id="{6D5C75F2-4237-4448-AD31-A9171BB3FA1A}"/>
                </a:ext>
              </a:extLst>
            </p:cNvPr>
            <p:cNvSpPr>
              <a:spLocks noChangeArrowheads="1"/>
            </p:cNvSpPr>
            <p:nvPr/>
          </p:nvSpPr>
          <p:spPr bwMode="auto">
            <a:xfrm>
              <a:off x="5790899"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35" name="Freeform 122">
              <a:extLst>
                <a:ext uri="{FF2B5EF4-FFF2-40B4-BE49-F238E27FC236}">
                  <a16:creationId xmlns:a16="http://schemas.microsoft.com/office/drawing/2014/main" id="{D167FEAA-D77A-4F05-9505-F4E0D74A0E5A}"/>
                </a:ext>
              </a:extLst>
            </p:cNvPr>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36" name="Freeform 123">
              <a:extLst>
                <a:ext uri="{FF2B5EF4-FFF2-40B4-BE49-F238E27FC236}">
                  <a16:creationId xmlns:a16="http://schemas.microsoft.com/office/drawing/2014/main" id="{1D3D41B5-98D6-480D-8EBD-5E46BDE3B86C}"/>
                </a:ext>
              </a:extLst>
            </p:cNvPr>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38" name="Group 2">
            <a:extLst>
              <a:ext uri="{FF2B5EF4-FFF2-40B4-BE49-F238E27FC236}">
                <a16:creationId xmlns:a16="http://schemas.microsoft.com/office/drawing/2014/main" id="{1F342342-5390-43B0-A67E-624BE0D8DAFA}"/>
              </a:ext>
            </a:extLst>
          </p:cNvPr>
          <p:cNvGrpSpPr/>
          <p:nvPr/>
        </p:nvGrpSpPr>
        <p:grpSpPr>
          <a:xfrm>
            <a:off x="7456128" y="2427046"/>
            <a:ext cx="764932" cy="2653884"/>
            <a:chOff x="5007896" y="2486040"/>
            <a:chExt cx="764932" cy="2653884"/>
          </a:xfrm>
          <a:solidFill>
            <a:srgbClr val="2078C2"/>
          </a:solidFill>
        </p:grpSpPr>
        <p:sp>
          <p:nvSpPr>
            <p:cNvPr id="139" name="Rectangle 125">
              <a:extLst>
                <a:ext uri="{FF2B5EF4-FFF2-40B4-BE49-F238E27FC236}">
                  <a16:creationId xmlns:a16="http://schemas.microsoft.com/office/drawing/2014/main" id="{B6FE61B9-3146-4E15-9FC0-3FA51C789827}"/>
                </a:ext>
              </a:extLst>
            </p:cNvPr>
            <p:cNvSpPr>
              <a:spLocks noChangeArrowheads="1"/>
            </p:cNvSpPr>
            <p:nvPr/>
          </p:nvSpPr>
          <p:spPr bwMode="auto">
            <a:xfrm>
              <a:off x="5135484" y="2768069"/>
              <a:ext cx="509757" cy="2101409"/>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40" name="Freeform 127">
              <a:extLst>
                <a:ext uri="{FF2B5EF4-FFF2-40B4-BE49-F238E27FC236}">
                  <a16:creationId xmlns:a16="http://schemas.microsoft.com/office/drawing/2014/main" id="{700EF940-FAC5-4DAE-AC3C-5E727F7CBDC0}"/>
                </a:ext>
              </a:extLst>
            </p:cNvPr>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41" name="Group 128">
              <a:extLst>
                <a:ext uri="{FF2B5EF4-FFF2-40B4-BE49-F238E27FC236}">
                  <a16:creationId xmlns:a16="http://schemas.microsoft.com/office/drawing/2014/main" id="{61D2252A-BD62-4B24-A022-0F3B036AC6D1}"/>
                </a:ext>
              </a:extLst>
            </p:cNvPr>
            <p:cNvGrpSpPr/>
            <p:nvPr/>
          </p:nvGrpSpPr>
          <p:grpSpPr>
            <a:xfrm>
              <a:off x="5007896" y="4819356"/>
              <a:ext cx="764932" cy="320568"/>
              <a:chOff x="9117724" y="4117494"/>
              <a:chExt cx="693213" cy="290513"/>
            </a:xfrm>
            <a:grpFill/>
          </p:grpSpPr>
          <p:sp>
            <p:nvSpPr>
              <p:cNvPr id="142" name="Freeform 129">
                <a:extLst>
                  <a:ext uri="{FF2B5EF4-FFF2-40B4-BE49-F238E27FC236}">
                    <a16:creationId xmlns:a16="http://schemas.microsoft.com/office/drawing/2014/main" id="{B9E087F9-6E7A-459F-AD95-FF5C99FE64A5}"/>
                  </a:ext>
                </a:extLst>
              </p:cNvPr>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43" name="Freeform 130">
                <a:extLst>
                  <a:ext uri="{FF2B5EF4-FFF2-40B4-BE49-F238E27FC236}">
                    <a16:creationId xmlns:a16="http://schemas.microsoft.com/office/drawing/2014/main" id="{3A7A337E-52B2-4C23-AA5B-7574FCDC9C6D}"/>
                  </a:ext>
                </a:extLst>
              </p:cNvPr>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44" name="Freeform 131">
                <a:extLst>
                  <a:ext uri="{FF2B5EF4-FFF2-40B4-BE49-F238E27FC236}">
                    <a16:creationId xmlns:a16="http://schemas.microsoft.com/office/drawing/2014/main" id="{E68B7653-F9D4-4E06-86F4-D2015A6DD730}"/>
                  </a:ext>
                </a:extLst>
              </p:cNvPr>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45" name="Group 132">
            <a:extLst>
              <a:ext uri="{FF2B5EF4-FFF2-40B4-BE49-F238E27FC236}">
                <a16:creationId xmlns:a16="http://schemas.microsoft.com/office/drawing/2014/main" id="{F699DB84-CC32-416B-BE46-833BFE4E35D6}"/>
              </a:ext>
            </a:extLst>
          </p:cNvPr>
          <p:cNvGrpSpPr/>
          <p:nvPr/>
        </p:nvGrpSpPr>
        <p:grpSpPr>
          <a:xfrm>
            <a:off x="8297279" y="1961084"/>
            <a:ext cx="509757" cy="3119848"/>
            <a:chOff x="6502710" y="2210578"/>
            <a:chExt cx="509757" cy="3119848"/>
          </a:xfrm>
          <a:solidFill>
            <a:sysClr val="window" lastClr="FFFFFF">
              <a:lumMod val="85000"/>
            </a:sysClr>
          </a:solidFill>
        </p:grpSpPr>
        <p:sp>
          <p:nvSpPr>
            <p:cNvPr id="146" name="Rectangle 133">
              <a:extLst>
                <a:ext uri="{FF2B5EF4-FFF2-40B4-BE49-F238E27FC236}">
                  <a16:creationId xmlns:a16="http://schemas.microsoft.com/office/drawing/2014/main" id="{AB100BBA-982D-4B04-AA78-2119B227BA3A}"/>
                </a:ext>
              </a:extLst>
            </p:cNvPr>
            <p:cNvSpPr>
              <a:spLocks noChangeArrowheads="1"/>
            </p:cNvSpPr>
            <p:nvPr/>
          </p:nvSpPr>
          <p:spPr bwMode="auto">
            <a:xfrm>
              <a:off x="650271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47" name="Rectangle 134">
              <a:extLst>
                <a:ext uri="{FF2B5EF4-FFF2-40B4-BE49-F238E27FC236}">
                  <a16:creationId xmlns:a16="http://schemas.microsoft.com/office/drawing/2014/main" id="{A35F2CBA-D96C-441C-ADFE-727E63885331}"/>
                </a:ext>
              </a:extLst>
            </p:cNvPr>
            <p:cNvSpPr>
              <a:spLocks noChangeArrowheads="1"/>
            </p:cNvSpPr>
            <p:nvPr/>
          </p:nvSpPr>
          <p:spPr bwMode="auto">
            <a:xfrm>
              <a:off x="650271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48" name="Freeform 135">
              <a:extLst>
                <a:ext uri="{FF2B5EF4-FFF2-40B4-BE49-F238E27FC236}">
                  <a16:creationId xmlns:a16="http://schemas.microsoft.com/office/drawing/2014/main" id="{FCD25393-F415-448E-AF09-F222193126A7}"/>
                </a:ext>
              </a:extLst>
            </p:cNvPr>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49" name="Freeform 136">
              <a:extLst>
                <a:ext uri="{FF2B5EF4-FFF2-40B4-BE49-F238E27FC236}">
                  <a16:creationId xmlns:a16="http://schemas.microsoft.com/office/drawing/2014/main" id="{1B50A02C-DD23-4F9B-B9BA-441943564754}"/>
                </a:ext>
              </a:extLst>
            </p:cNvPr>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51" name="Group 1">
            <a:extLst>
              <a:ext uri="{FF2B5EF4-FFF2-40B4-BE49-F238E27FC236}">
                <a16:creationId xmlns:a16="http://schemas.microsoft.com/office/drawing/2014/main" id="{61E0EF78-6633-42CF-89FB-1E29D483FF80}"/>
              </a:ext>
            </a:extLst>
          </p:cNvPr>
          <p:cNvGrpSpPr/>
          <p:nvPr/>
        </p:nvGrpSpPr>
        <p:grpSpPr>
          <a:xfrm>
            <a:off x="8167939" y="3576885"/>
            <a:ext cx="637345" cy="1504045"/>
            <a:chOff x="5719707" y="3635879"/>
            <a:chExt cx="637345" cy="1504045"/>
          </a:xfrm>
          <a:solidFill>
            <a:srgbClr val="F9AF44"/>
          </a:solidFill>
        </p:grpSpPr>
        <p:sp>
          <p:nvSpPr>
            <p:cNvPr id="152" name="Rectangle 138">
              <a:extLst>
                <a:ext uri="{FF2B5EF4-FFF2-40B4-BE49-F238E27FC236}">
                  <a16:creationId xmlns:a16="http://schemas.microsoft.com/office/drawing/2014/main" id="{0B40F04D-49D1-440F-A764-7449847236C8}"/>
                </a:ext>
              </a:extLst>
            </p:cNvPr>
            <p:cNvSpPr>
              <a:spLocks noChangeArrowheads="1"/>
            </p:cNvSpPr>
            <p:nvPr/>
          </p:nvSpPr>
          <p:spPr bwMode="auto">
            <a:xfrm>
              <a:off x="5847295" y="3906864"/>
              <a:ext cx="509757" cy="962617"/>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53" name="Freeform 140">
              <a:extLst>
                <a:ext uri="{FF2B5EF4-FFF2-40B4-BE49-F238E27FC236}">
                  <a16:creationId xmlns:a16="http://schemas.microsoft.com/office/drawing/2014/main" id="{2100431B-17E8-47D2-BB21-9E3879E5EBF8}"/>
                </a:ext>
              </a:extLst>
            </p:cNvPr>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54" name="Group 141">
              <a:extLst>
                <a:ext uri="{FF2B5EF4-FFF2-40B4-BE49-F238E27FC236}">
                  <a16:creationId xmlns:a16="http://schemas.microsoft.com/office/drawing/2014/main" id="{96941B1D-AB51-437B-92FC-87E0F131F652}"/>
                </a:ext>
              </a:extLst>
            </p:cNvPr>
            <p:cNvGrpSpPr/>
            <p:nvPr/>
          </p:nvGrpSpPr>
          <p:grpSpPr>
            <a:xfrm>
              <a:off x="5719707" y="4819356"/>
              <a:ext cx="637344" cy="320568"/>
              <a:chOff x="9762797" y="4117494"/>
              <a:chExt cx="577588" cy="290513"/>
            </a:xfrm>
            <a:grpFill/>
          </p:grpSpPr>
          <p:sp>
            <p:nvSpPr>
              <p:cNvPr id="155" name="Freeform 142">
                <a:extLst>
                  <a:ext uri="{FF2B5EF4-FFF2-40B4-BE49-F238E27FC236}">
                    <a16:creationId xmlns:a16="http://schemas.microsoft.com/office/drawing/2014/main" id="{B8F2CC4D-2E27-4F0D-B940-646BEF2A0168}"/>
                  </a:ext>
                </a:extLst>
              </p:cNvPr>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56" name="Freeform 143">
                <a:extLst>
                  <a:ext uri="{FF2B5EF4-FFF2-40B4-BE49-F238E27FC236}">
                    <a16:creationId xmlns:a16="http://schemas.microsoft.com/office/drawing/2014/main" id="{2A76442F-EE10-4A36-B852-2181E7F64C9E}"/>
                  </a:ext>
                </a:extLst>
              </p:cNvPr>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cxnSp>
        <p:nvCxnSpPr>
          <p:cNvPr id="157" name="Straight Connector 144">
            <a:extLst>
              <a:ext uri="{FF2B5EF4-FFF2-40B4-BE49-F238E27FC236}">
                <a16:creationId xmlns:a16="http://schemas.microsoft.com/office/drawing/2014/main" id="{5EE8331B-03FD-49FC-B1AC-36E388AD491C}"/>
              </a:ext>
            </a:extLst>
          </p:cNvPr>
          <p:cNvCxnSpPr/>
          <p:nvPr/>
        </p:nvCxnSpPr>
        <p:spPr>
          <a:xfrm>
            <a:off x="3251571" y="5393894"/>
            <a:ext cx="5550794" cy="0"/>
          </a:xfrm>
          <a:prstGeom prst="line">
            <a:avLst/>
          </a:prstGeom>
          <a:noFill/>
          <a:ln w="15875" cap="flat" cmpd="sng" algn="ctr">
            <a:solidFill>
              <a:sysClr val="window" lastClr="FFFFFF">
                <a:lumMod val="65000"/>
              </a:sysClr>
            </a:solidFill>
            <a:prstDash val="sysDot"/>
            <a:miter lim="800000"/>
            <a:headEnd type="oval"/>
            <a:tailEnd type="oval"/>
          </a:ln>
          <a:effectLst/>
        </p:spPr>
      </p:cxnSp>
      <p:sp>
        <p:nvSpPr>
          <p:cNvPr id="158" name="Oval 145">
            <a:extLst>
              <a:ext uri="{FF2B5EF4-FFF2-40B4-BE49-F238E27FC236}">
                <a16:creationId xmlns:a16="http://schemas.microsoft.com/office/drawing/2014/main" id="{F64A36E9-EE16-4256-8C85-75CB056728D6}"/>
              </a:ext>
            </a:extLst>
          </p:cNvPr>
          <p:cNvSpPr/>
          <p:nvPr/>
        </p:nvSpPr>
        <p:spPr>
          <a:xfrm>
            <a:off x="3450757"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59" name="Oval 146">
            <a:extLst>
              <a:ext uri="{FF2B5EF4-FFF2-40B4-BE49-F238E27FC236}">
                <a16:creationId xmlns:a16="http://schemas.microsoft.com/office/drawing/2014/main" id="{39B42DEC-A85D-4598-8939-CE7F51923177}"/>
              </a:ext>
            </a:extLst>
          </p:cNvPr>
          <p:cNvSpPr/>
          <p:nvPr/>
        </p:nvSpPr>
        <p:spPr>
          <a:xfrm>
            <a:off x="4181244"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0" name="Oval 147">
            <a:extLst>
              <a:ext uri="{FF2B5EF4-FFF2-40B4-BE49-F238E27FC236}">
                <a16:creationId xmlns:a16="http://schemas.microsoft.com/office/drawing/2014/main" id="{9ABD2653-AC6B-4AA7-B2B4-A5442566B5C6}"/>
              </a:ext>
            </a:extLst>
          </p:cNvPr>
          <p:cNvSpPr/>
          <p:nvPr/>
        </p:nvSpPr>
        <p:spPr>
          <a:xfrm>
            <a:off x="4911733"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1" name="Oval 148">
            <a:extLst>
              <a:ext uri="{FF2B5EF4-FFF2-40B4-BE49-F238E27FC236}">
                <a16:creationId xmlns:a16="http://schemas.microsoft.com/office/drawing/2014/main" id="{1DA0B064-070E-487D-AE53-322A65CFAFE4}"/>
              </a:ext>
            </a:extLst>
          </p:cNvPr>
          <p:cNvSpPr/>
          <p:nvPr/>
        </p:nvSpPr>
        <p:spPr>
          <a:xfrm>
            <a:off x="5621791"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2" name="Oval 149">
            <a:extLst>
              <a:ext uri="{FF2B5EF4-FFF2-40B4-BE49-F238E27FC236}">
                <a16:creationId xmlns:a16="http://schemas.microsoft.com/office/drawing/2014/main" id="{ED615F06-6BE2-409F-B24A-1A3B9D33BEE7}"/>
              </a:ext>
            </a:extLst>
          </p:cNvPr>
          <p:cNvSpPr/>
          <p:nvPr/>
        </p:nvSpPr>
        <p:spPr>
          <a:xfrm>
            <a:off x="6339436"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3" name="Oval 150">
            <a:extLst>
              <a:ext uri="{FF2B5EF4-FFF2-40B4-BE49-F238E27FC236}">
                <a16:creationId xmlns:a16="http://schemas.microsoft.com/office/drawing/2014/main" id="{479B9341-43B7-44E2-BA96-6B28E3C8C7F6}"/>
              </a:ext>
            </a:extLst>
          </p:cNvPr>
          <p:cNvSpPr/>
          <p:nvPr/>
        </p:nvSpPr>
        <p:spPr>
          <a:xfrm>
            <a:off x="7060586"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4" name="Oval 151">
            <a:extLst>
              <a:ext uri="{FF2B5EF4-FFF2-40B4-BE49-F238E27FC236}">
                <a16:creationId xmlns:a16="http://schemas.microsoft.com/office/drawing/2014/main" id="{A87A93DC-750B-47D7-BCB1-2FA39F032398}"/>
              </a:ext>
            </a:extLst>
          </p:cNvPr>
          <p:cNvSpPr/>
          <p:nvPr/>
        </p:nvSpPr>
        <p:spPr>
          <a:xfrm>
            <a:off x="7781736"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5" name="Oval 152">
            <a:extLst>
              <a:ext uri="{FF2B5EF4-FFF2-40B4-BE49-F238E27FC236}">
                <a16:creationId xmlns:a16="http://schemas.microsoft.com/office/drawing/2014/main" id="{32F35FEF-1EE4-4B36-8D34-329E27F656FD}"/>
              </a:ext>
            </a:extLst>
          </p:cNvPr>
          <p:cNvSpPr/>
          <p:nvPr/>
        </p:nvSpPr>
        <p:spPr>
          <a:xfrm>
            <a:off x="8491794" y="53465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166" name="TextBox 153">
            <a:extLst>
              <a:ext uri="{FF2B5EF4-FFF2-40B4-BE49-F238E27FC236}">
                <a16:creationId xmlns:a16="http://schemas.microsoft.com/office/drawing/2014/main" id="{7E9272C6-1D17-45D5-8D6B-A9351D831856}"/>
              </a:ext>
            </a:extLst>
          </p:cNvPr>
          <p:cNvSpPr txBox="1"/>
          <p:nvPr/>
        </p:nvSpPr>
        <p:spPr>
          <a:xfrm>
            <a:off x="3284272" y="4004885"/>
            <a:ext cx="444352" cy="538609"/>
          </a:xfrm>
          <a:prstGeom prst="rect">
            <a:avLst/>
          </a:prstGeom>
          <a:noFill/>
        </p:spPr>
        <p:txBody>
          <a:bodyPr wrap="none" rtlCol="0">
            <a:spAutoFit/>
          </a:bodyPr>
          <a:lstStyle/>
          <a:p>
            <a:pPr algn="ctr">
              <a:defRPr/>
            </a:pPr>
            <a:r>
              <a:rPr lang="id-ID" b="1" dirty="0">
                <a:solidFill>
                  <a:prstClr val="white"/>
                </a:solidFill>
                <a:latin typeface="+mn-ea"/>
              </a:rPr>
              <a:t>20</a:t>
            </a:r>
          </a:p>
          <a:p>
            <a:pPr algn="ctr">
              <a:defRPr/>
            </a:pPr>
            <a:r>
              <a:rPr lang="id-ID" sz="1100" dirty="0">
                <a:solidFill>
                  <a:prstClr val="white"/>
                </a:solidFill>
                <a:latin typeface="+mn-ea"/>
              </a:rPr>
              <a:t>%</a:t>
            </a:r>
          </a:p>
        </p:txBody>
      </p:sp>
      <p:sp>
        <p:nvSpPr>
          <p:cNvPr id="167" name="TextBox 154">
            <a:extLst>
              <a:ext uri="{FF2B5EF4-FFF2-40B4-BE49-F238E27FC236}">
                <a16:creationId xmlns:a16="http://schemas.microsoft.com/office/drawing/2014/main" id="{29FDF292-5E14-4722-BB96-00348D017C3B}"/>
              </a:ext>
            </a:extLst>
          </p:cNvPr>
          <p:cNvSpPr txBox="1"/>
          <p:nvPr/>
        </p:nvSpPr>
        <p:spPr>
          <a:xfrm>
            <a:off x="4022962" y="4364399"/>
            <a:ext cx="444352" cy="538609"/>
          </a:xfrm>
          <a:prstGeom prst="rect">
            <a:avLst/>
          </a:prstGeom>
          <a:noFill/>
        </p:spPr>
        <p:txBody>
          <a:bodyPr wrap="none" rtlCol="0">
            <a:spAutoFit/>
          </a:bodyPr>
          <a:lstStyle/>
          <a:p>
            <a:pPr algn="ctr">
              <a:defRPr/>
            </a:pPr>
            <a:r>
              <a:rPr lang="id-ID" b="1" dirty="0">
                <a:solidFill>
                  <a:prstClr val="white"/>
                </a:solidFill>
                <a:latin typeface="+mn-ea"/>
              </a:rPr>
              <a:t>10</a:t>
            </a:r>
          </a:p>
          <a:p>
            <a:pPr algn="ctr">
              <a:defRPr/>
            </a:pPr>
            <a:r>
              <a:rPr lang="id-ID" sz="1100" dirty="0">
                <a:solidFill>
                  <a:prstClr val="white"/>
                </a:solidFill>
                <a:latin typeface="+mn-ea"/>
              </a:rPr>
              <a:t>%</a:t>
            </a:r>
          </a:p>
        </p:txBody>
      </p:sp>
      <p:sp>
        <p:nvSpPr>
          <p:cNvPr id="168" name="TextBox 155">
            <a:extLst>
              <a:ext uri="{FF2B5EF4-FFF2-40B4-BE49-F238E27FC236}">
                <a16:creationId xmlns:a16="http://schemas.microsoft.com/office/drawing/2014/main" id="{878597A1-B116-454B-A815-08C6776FC526}"/>
              </a:ext>
            </a:extLst>
          </p:cNvPr>
          <p:cNvSpPr txBox="1"/>
          <p:nvPr/>
        </p:nvSpPr>
        <p:spPr>
          <a:xfrm>
            <a:off x="4740448" y="3509552"/>
            <a:ext cx="444352" cy="538609"/>
          </a:xfrm>
          <a:prstGeom prst="rect">
            <a:avLst/>
          </a:prstGeom>
          <a:noFill/>
        </p:spPr>
        <p:txBody>
          <a:bodyPr wrap="none" rtlCol="0">
            <a:spAutoFit/>
          </a:bodyPr>
          <a:lstStyle/>
          <a:p>
            <a:pPr algn="ctr">
              <a:defRPr/>
            </a:pPr>
            <a:r>
              <a:rPr lang="id-ID" b="1" dirty="0">
                <a:solidFill>
                  <a:prstClr val="white"/>
                </a:solidFill>
                <a:latin typeface="+mn-ea"/>
              </a:rPr>
              <a:t>45</a:t>
            </a:r>
          </a:p>
          <a:p>
            <a:pPr algn="ctr">
              <a:defRPr/>
            </a:pPr>
            <a:r>
              <a:rPr lang="id-ID" sz="1100" dirty="0">
                <a:solidFill>
                  <a:prstClr val="white"/>
                </a:solidFill>
                <a:latin typeface="+mn-ea"/>
              </a:rPr>
              <a:t>%</a:t>
            </a:r>
          </a:p>
        </p:txBody>
      </p:sp>
      <p:sp>
        <p:nvSpPr>
          <p:cNvPr id="169" name="TextBox 156">
            <a:extLst>
              <a:ext uri="{FF2B5EF4-FFF2-40B4-BE49-F238E27FC236}">
                <a16:creationId xmlns:a16="http://schemas.microsoft.com/office/drawing/2014/main" id="{EF2BDBE0-1AB1-456B-BD8D-3BB8994A46E1}"/>
              </a:ext>
            </a:extLst>
          </p:cNvPr>
          <p:cNvSpPr txBox="1"/>
          <p:nvPr/>
        </p:nvSpPr>
        <p:spPr>
          <a:xfrm>
            <a:off x="5454107" y="2829968"/>
            <a:ext cx="444352" cy="538609"/>
          </a:xfrm>
          <a:prstGeom prst="rect">
            <a:avLst/>
          </a:prstGeom>
          <a:noFill/>
        </p:spPr>
        <p:txBody>
          <a:bodyPr wrap="none" rtlCol="0">
            <a:spAutoFit/>
          </a:bodyPr>
          <a:lstStyle/>
          <a:p>
            <a:pPr algn="ctr">
              <a:defRPr/>
            </a:pPr>
            <a:r>
              <a:rPr lang="id-ID" b="1" dirty="0">
                <a:solidFill>
                  <a:prstClr val="white"/>
                </a:solidFill>
                <a:latin typeface="+mn-ea"/>
              </a:rPr>
              <a:t>75</a:t>
            </a:r>
          </a:p>
          <a:p>
            <a:pPr algn="ctr">
              <a:defRPr/>
            </a:pPr>
            <a:r>
              <a:rPr lang="id-ID" sz="1100" dirty="0">
                <a:solidFill>
                  <a:prstClr val="white"/>
                </a:solidFill>
                <a:latin typeface="+mn-ea"/>
              </a:rPr>
              <a:t>%</a:t>
            </a:r>
          </a:p>
        </p:txBody>
      </p:sp>
      <p:sp>
        <p:nvSpPr>
          <p:cNvPr id="170" name="TextBox 157">
            <a:extLst>
              <a:ext uri="{FF2B5EF4-FFF2-40B4-BE49-F238E27FC236}">
                <a16:creationId xmlns:a16="http://schemas.microsoft.com/office/drawing/2014/main" id="{CEF8D46F-1D5B-4853-A339-09850E4323CA}"/>
              </a:ext>
            </a:extLst>
          </p:cNvPr>
          <p:cNvSpPr txBox="1"/>
          <p:nvPr/>
        </p:nvSpPr>
        <p:spPr>
          <a:xfrm>
            <a:off x="6112458" y="2085549"/>
            <a:ext cx="574195" cy="538609"/>
          </a:xfrm>
          <a:prstGeom prst="rect">
            <a:avLst/>
          </a:prstGeom>
          <a:noFill/>
        </p:spPr>
        <p:txBody>
          <a:bodyPr wrap="none" rtlCol="0">
            <a:spAutoFit/>
          </a:bodyPr>
          <a:lstStyle/>
          <a:p>
            <a:pPr algn="ctr">
              <a:defRPr/>
            </a:pPr>
            <a:r>
              <a:rPr lang="id-ID" b="1" dirty="0">
                <a:solidFill>
                  <a:prstClr val="white"/>
                </a:solidFill>
                <a:latin typeface="+mn-ea"/>
              </a:rPr>
              <a:t>100</a:t>
            </a:r>
          </a:p>
          <a:p>
            <a:pPr algn="ctr">
              <a:defRPr/>
            </a:pPr>
            <a:r>
              <a:rPr lang="id-ID" sz="1100" dirty="0">
                <a:solidFill>
                  <a:prstClr val="white"/>
                </a:solidFill>
                <a:latin typeface="+mn-ea"/>
              </a:rPr>
              <a:t>%</a:t>
            </a:r>
          </a:p>
        </p:txBody>
      </p:sp>
      <p:sp>
        <p:nvSpPr>
          <p:cNvPr id="171" name="TextBox 158">
            <a:extLst>
              <a:ext uri="{FF2B5EF4-FFF2-40B4-BE49-F238E27FC236}">
                <a16:creationId xmlns:a16="http://schemas.microsoft.com/office/drawing/2014/main" id="{A177DD51-8372-43AA-979A-55A236CF46AC}"/>
              </a:ext>
            </a:extLst>
          </p:cNvPr>
          <p:cNvSpPr txBox="1"/>
          <p:nvPr/>
        </p:nvSpPr>
        <p:spPr>
          <a:xfrm>
            <a:off x="7615916" y="2550027"/>
            <a:ext cx="444352" cy="538609"/>
          </a:xfrm>
          <a:prstGeom prst="rect">
            <a:avLst/>
          </a:prstGeom>
          <a:noFill/>
        </p:spPr>
        <p:txBody>
          <a:bodyPr wrap="none" rtlCol="0">
            <a:spAutoFit/>
          </a:bodyPr>
          <a:lstStyle/>
          <a:p>
            <a:pPr algn="ctr">
              <a:defRPr/>
            </a:pPr>
            <a:r>
              <a:rPr lang="id-ID" b="1" dirty="0">
                <a:solidFill>
                  <a:prstClr val="white"/>
                </a:solidFill>
                <a:latin typeface="+mn-ea"/>
              </a:rPr>
              <a:t>85</a:t>
            </a:r>
          </a:p>
          <a:p>
            <a:pPr algn="ctr">
              <a:defRPr/>
            </a:pPr>
            <a:r>
              <a:rPr lang="id-ID" sz="1100" dirty="0">
                <a:solidFill>
                  <a:prstClr val="white"/>
                </a:solidFill>
                <a:latin typeface="+mn-ea"/>
              </a:rPr>
              <a:t>%</a:t>
            </a:r>
          </a:p>
        </p:txBody>
      </p:sp>
      <p:sp>
        <p:nvSpPr>
          <p:cNvPr id="172" name="TextBox 159">
            <a:extLst>
              <a:ext uri="{FF2B5EF4-FFF2-40B4-BE49-F238E27FC236}">
                <a16:creationId xmlns:a16="http://schemas.microsoft.com/office/drawing/2014/main" id="{1891EBAC-3310-4429-AC5E-857DAD730F5A}"/>
              </a:ext>
            </a:extLst>
          </p:cNvPr>
          <p:cNvSpPr txBox="1"/>
          <p:nvPr/>
        </p:nvSpPr>
        <p:spPr>
          <a:xfrm>
            <a:off x="6904989" y="3248755"/>
            <a:ext cx="444352" cy="538609"/>
          </a:xfrm>
          <a:prstGeom prst="rect">
            <a:avLst/>
          </a:prstGeom>
          <a:noFill/>
        </p:spPr>
        <p:txBody>
          <a:bodyPr wrap="none" rtlCol="0">
            <a:spAutoFit/>
          </a:bodyPr>
          <a:lstStyle/>
          <a:p>
            <a:pPr algn="ctr">
              <a:defRPr/>
            </a:pPr>
            <a:r>
              <a:rPr lang="id-ID" b="1" dirty="0">
                <a:solidFill>
                  <a:prstClr val="white"/>
                </a:solidFill>
                <a:latin typeface="+mn-ea"/>
              </a:rPr>
              <a:t>55</a:t>
            </a:r>
          </a:p>
          <a:p>
            <a:pPr algn="ctr">
              <a:defRPr/>
            </a:pPr>
            <a:r>
              <a:rPr lang="id-ID" sz="1100" dirty="0">
                <a:solidFill>
                  <a:prstClr val="white"/>
                </a:solidFill>
                <a:latin typeface="+mn-ea"/>
              </a:rPr>
              <a:t>%</a:t>
            </a:r>
          </a:p>
        </p:txBody>
      </p:sp>
      <p:sp>
        <p:nvSpPr>
          <p:cNvPr id="173" name="TextBox 160">
            <a:extLst>
              <a:ext uri="{FF2B5EF4-FFF2-40B4-BE49-F238E27FC236}">
                <a16:creationId xmlns:a16="http://schemas.microsoft.com/office/drawing/2014/main" id="{7A8F9633-D647-44A8-AF50-D858E13E9F4D}"/>
              </a:ext>
            </a:extLst>
          </p:cNvPr>
          <p:cNvSpPr txBox="1"/>
          <p:nvPr/>
        </p:nvSpPr>
        <p:spPr>
          <a:xfrm>
            <a:off x="8325310" y="3701023"/>
            <a:ext cx="444352" cy="538609"/>
          </a:xfrm>
          <a:prstGeom prst="rect">
            <a:avLst/>
          </a:prstGeom>
          <a:noFill/>
        </p:spPr>
        <p:txBody>
          <a:bodyPr wrap="none" rtlCol="0">
            <a:spAutoFit/>
          </a:bodyPr>
          <a:lstStyle/>
          <a:p>
            <a:pPr algn="ctr">
              <a:defRPr/>
            </a:pPr>
            <a:r>
              <a:rPr lang="id-ID" b="1" dirty="0">
                <a:solidFill>
                  <a:prstClr val="white"/>
                </a:solidFill>
                <a:latin typeface="+mn-ea"/>
              </a:rPr>
              <a:t>40</a:t>
            </a:r>
          </a:p>
          <a:p>
            <a:pPr algn="ctr">
              <a:defRPr/>
            </a:pPr>
            <a:r>
              <a:rPr lang="id-ID" sz="1100" dirty="0">
                <a:solidFill>
                  <a:prstClr val="white"/>
                </a:solidFill>
                <a:latin typeface="+mn-ea"/>
              </a:rPr>
              <a:t>%</a:t>
            </a:r>
          </a:p>
        </p:txBody>
      </p:sp>
      <p:sp>
        <p:nvSpPr>
          <p:cNvPr id="174" name="TextBox 161">
            <a:extLst>
              <a:ext uri="{FF2B5EF4-FFF2-40B4-BE49-F238E27FC236}">
                <a16:creationId xmlns:a16="http://schemas.microsoft.com/office/drawing/2014/main" id="{A15AB872-E32C-47A2-843A-94827C293FA0}"/>
              </a:ext>
            </a:extLst>
          </p:cNvPr>
          <p:cNvSpPr txBox="1"/>
          <p:nvPr/>
        </p:nvSpPr>
        <p:spPr>
          <a:xfrm>
            <a:off x="8315015" y="54518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9</a:t>
            </a:r>
            <a:endParaRPr lang="id-ID" sz="1050" dirty="0">
              <a:solidFill>
                <a:prstClr val="white">
                  <a:lumMod val="50000"/>
                </a:prstClr>
              </a:solidFill>
              <a:latin typeface="+mn-ea"/>
            </a:endParaRPr>
          </a:p>
        </p:txBody>
      </p:sp>
      <p:sp>
        <p:nvSpPr>
          <p:cNvPr id="175" name="TextBox 162">
            <a:extLst>
              <a:ext uri="{FF2B5EF4-FFF2-40B4-BE49-F238E27FC236}">
                <a16:creationId xmlns:a16="http://schemas.microsoft.com/office/drawing/2014/main" id="{764796B4-8746-4ACE-B314-0825D345C089}"/>
              </a:ext>
            </a:extLst>
          </p:cNvPr>
          <p:cNvSpPr txBox="1"/>
          <p:nvPr/>
        </p:nvSpPr>
        <p:spPr>
          <a:xfrm>
            <a:off x="7589282" y="54518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8</a:t>
            </a:r>
            <a:endParaRPr lang="id-ID" sz="1050" dirty="0">
              <a:solidFill>
                <a:prstClr val="white">
                  <a:lumMod val="50000"/>
                </a:prstClr>
              </a:solidFill>
              <a:latin typeface="+mn-ea"/>
            </a:endParaRPr>
          </a:p>
        </p:txBody>
      </p:sp>
      <p:sp>
        <p:nvSpPr>
          <p:cNvPr id="176" name="TextBox 163">
            <a:extLst>
              <a:ext uri="{FF2B5EF4-FFF2-40B4-BE49-F238E27FC236}">
                <a16:creationId xmlns:a16="http://schemas.microsoft.com/office/drawing/2014/main" id="{3A079AA0-B647-45FE-BACD-196FC09DCA78}"/>
              </a:ext>
            </a:extLst>
          </p:cNvPr>
          <p:cNvSpPr txBox="1"/>
          <p:nvPr/>
        </p:nvSpPr>
        <p:spPr>
          <a:xfrm>
            <a:off x="6889175" y="54518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7</a:t>
            </a:r>
            <a:endParaRPr lang="id-ID" sz="1050" dirty="0">
              <a:solidFill>
                <a:prstClr val="white">
                  <a:lumMod val="50000"/>
                </a:prstClr>
              </a:solidFill>
              <a:latin typeface="+mn-ea"/>
            </a:endParaRPr>
          </a:p>
        </p:txBody>
      </p:sp>
      <p:sp>
        <p:nvSpPr>
          <p:cNvPr id="177" name="TextBox 164">
            <a:extLst>
              <a:ext uri="{FF2B5EF4-FFF2-40B4-BE49-F238E27FC236}">
                <a16:creationId xmlns:a16="http://schemas.microsoft.com/office/drawing/2014/main" id="{8DE57DA9-9F5F-4CA1-AE29-49AE9B424634}"/>
              </a:ext>
            </a:extLst>
          </p:cNvPr>
          <p:cNvSpPr txBox="1"/>
          <p:nvPr/>
        </p:nvSpPr>
        <p:spPr>
          <a:xfrm>
            <a:off x="6167223" y="54518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6</a:t>
            </a:r>
            <a:endParaRPr lang="id-ID" sz="1050" dirty="0">
              <a:solidFill>
                <a:prstClr val="white">
                  <a:lumMod val="50000"/>
                </a:prstClr>
              </a:solidFill>
              <a:latin typeface="+mn-ea"/>
            </a:endParaRPr>
          </a:p>
        </p:txBody>
      </p:sp>
      <p:sp>
        <p:nvSpPr>
          <p:cNvPr id="178" name="TextBox 165">
            <a:extLst>
              <a:ext uri="{FF2B5EF4-FFF2-40B4-BE49-F238E27FC236}">
                <a16:creationId xmlns:a16="http://schemas.microsoft.com/office/drawing/2014/main" id="{18B37204-662E-455C-A330-A794250991D0}"/>
              </a:ext>
            </a:extLst>
          </p:cNvPr>
          <p:cNvSpPr txBox="1"/>
          <p:nvPr/>
        </p:nvSpPr>
        <p:spPr>
          <a:xfrm>
            <a:off x="5445271" y="54518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5</a:t>
            </a:r>
            <a:endParaRPr lang="id-ID" sz="1050" dirty="0">
              <a:solidFill>
                <a:prstClr val="white">
                  <a:lumMod val="50000"/>
                </a:prstClr>
              </a:solidFill>
              <a:latin typeface="+mn-ea"/>
            </a:endParaRPr>
          </a:p>
        </p:txBody>
      </p:sp>
      <p:sp>
        <p:nvSpPr>
          <p:cNvPr id="179" name="TextBox 166">
            <a:extLst>
              <a:ext uri="{FF2B5EF4-FFF2-40B4-BE49-F238E27FC236}">
                <a16:creationId xmlns:a16="http://schemas.microsoft.com/office/drawing/2014/main" id="{48FB9D5A-4F4A-4BAA-90E2-B423A6C9FE21}"/>
              </a:ext>
            </a:extLst>
          </p:cNvPr>
          <p:cNvSpPr txBox="1"/>
          <p:nvPr/>
        </p:nvSpPr>
        <p:spPr>
          <a:xfrm>
            <a:off x="4733085" y="5451827"/>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4</a:t>
            </a:r>
            <a:endParaRPr lang="id-ID" sz="1050" dirty="0">
              <a:solidFill>
                <a:prstClr val="white">
                  <a:lumMod val="50000"/>
                </a:prstClr>
              </a:solidFill>
              <a:latin typeface="+mn-ea"/>
            </a:endParaRPr>
          </a:p>
        </p:txBody>
      </p:sp>
      <p:sp>
        <p:nvSpPr>
          <p:cNvPr id="180" name="TextBox 167">
            <a:extLst>
              <a:ext uri="{FF2B5EF4-FFF2-40B4-BE49-F238E27FC236}">
                <a16:creationId xmlns:a16="http://schemas.microsoft.com/office/drawing/2014/main" id="{11138F57-E270-4AC5-9BE6-4E137C6B7873}"/>
              </a:ext>
            </a:extLst>
          </p:cNvPr>
          <p:cNvSpPr txBox="1"/>
          <p:nvPr/>
        </p:nvSpPr>
        <p:spPr>
          <a:xfrm>
            <a:off x="4013996" y="5451818"/>
            <a:ext cx="473206" cy="253916"/>
          </a:xfrm>
          <a:prstGeom prst="rect">
            <a:avLst/>
          </a:prstGeom>
          <a:noFill/>
        </p:spPr>
        <p:txBody>
          <a:bodyPr wrap="none" rtlCol="0">
            <a:spAutoFit/>
          </a:bodyPr>
          <a:lstStyle/>
          <a:p>
            <a:pPr>
              <a:defRPr/>
            </a:pPr>
            <a:r>
              <a:rPr lang="en-US" altLang="zh-CN" sz="1050" dirty="0">
                <a:solidFill>
                  <a:prstClr val="white">
                    <a:lumMod val="50000"/>
                  </a:prstClr>
                </a:solidFill>
                <a:latin typeface="+mn-ea"/>
              </a:rPr>
              <a:t>2013</a:t>
            </a:r>
            <a:endParaRPr lang="id-ID" sz="1050" dirty="0">
              <a:solidFill>
                <a:prstClr val="white">
                  <a:lumMod val="50000"/>
                </a:prstClr>
              </a:solidFill>
              <a:latin typeface="+mn-ea"/>
            </a:endParaRPr>
          </a:p>
        </p:txBody>
      </p:sp>
      <p:sp>
        <p:nvSpPr>
          <p:cNvPr id="181" name="TextBox 168">
            <a:extLst>
              <a:ext uri="{FF2B5EF4-FFF2-40B4-BE49-F238E27FC236}">
                <a16:creationId xmlns:a16="http://schemas.microsoft.com/office/drawing/2014/main" id="{9425718F-DFB8-43A2-9DF9-2B149AF675EF}"/>
              </a:ext>
            </a:extLst>
          </p:cNvPr>
          <p:cNvSpPr txBox="1"/>
          <p:nvPr/>
        </p:nvSpPr>
        <p:spPr>
          <a:xfrm>
            <a:off x="3288004" y="5451814"/>
            <a:ext cx="473206" cy="253916"/>
          </a:xfrm>
          <a:prstGeom prst="rect">
            <a:avLst/>
          </a:prstGeom>
          <a:noFill/>
        </p:spPr>
        <p:txBody>
          <a:bodyPr wrap="none" rtlCol="0">
            <a:spAutoFit/>
          </a:bodyPr>
          <a:lstStyle/>
          <a:p>
            <a:pPr>
              <a:defRPr/>
            </a:pPr>
            <a:r>
              <a:rPr lang="en-US" altLang="zh-CN" sz="1050" dirty="0">
                <a:solidFill>
                  <a:prstClr val="white">
                    <a:lumMod val="50000"/>
                  </a:prstClr>
                </a:solidFill>
                <a:latin typeface="+mn-ea"/>
              </a:rPr>
              <a:t>2012</a:t>
            </a:r>
            <a:endParaRPr lang="id-ID" sz="1050" dirty="0">
              <a:solidFill>
                <a:prstClr val="white">
                  <a:lumMod val="50000"/>
                </a:prstClr>
              </a:solidFill>
              <a:latin typeface="+mn-ea"/>
            </a:endParaRPr>
          </a:p>
        </p:txBody>
      </p:sp>
      <p:grpSp>
        <p:nvGrpSpPr>
          <p:cNvPr id="29" name="组合 28">
            <a:extLst>
              <a:ext uri="{FF2B5EF4-FFF2-40B4-BE49-F238E27FC236}">
                <a16:creationId xmlns:a16="http://schemas.microsoft.com/office/drawing/2014/main" id="{D79C5FAC-3ED0-493D-8A8B-0D73B291E164}"/>
              </a:ext>
            </a:extLst>
          </p:cNvPr>
          <p:cNvGrpSpPr/>
          <p:nvPr/>
        </p:nvGrpSpPr>
        <p:grpSpPr>
          <a:xfrm>
            <a:off x="794924" y="2010445"/>
            <a:ext cx="2933700" cy="1333500"/>
            <a:chOff x="794924" y="1847885"/>
            <a:chExt cx="2933700" cy="1333500"/>
          </a:xfrm>
        </p:grpSpPr>
        <p:sp>
          <p:nvSpPr>
            <p:cNvPr id="194" name="PA-îSļîḍê">
              <a:extLst>
                <a:ext uri="{FF2B5EF4-FFF2-40B4-BE49-F238E27FC236}">
                  <a16:creationId xmlns:a16="http://schemas.microsoft.com/office/drawing/2014/main" id="{65E5180C-6A76-494D-9EC5-EE2A645199F3}"/>
                </a:ext>
              </a:extLst>
            </p:cNvPr>
            <p:cNvSpPr/>
            <p:nvPr>
              <p:custDataLst>
                <p:tags r:id="rId7"/>
              </p:custDataLst>
            </p:nvPr>
          </p:nvSpPr>
          <p:spPr bwMode="auto">
            <a:xfrm>
              <a:off x="794924" y="2349299"/>
              <a:ext cx="2100676"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195" name="PA-îşḷîḑe">
              <a:extLst>
                <a:ext uri="{FF2B5EF4-FFF2-40B4-BE49-F238E27FC236}">
                  <a16:creationId xmlns:a16="http://schemas.microsoft.com/office/drawing/2014/main" id="{3A28953A-3F55-49EC-BEC8-BBB5BE436A2C}"/>
                </a:ext>
              </a:extLst>
            </p:cNvPr>
            <p:cNvSpPr txBox="1"/>
            <p:nvPr>
              <p:custDataLst>
                <p:tags r:id="rId8"/>
              </p:custDataLst>
            </p:nvPr>
          </p:nvSpPr>
          <p:spPr bwMode="auto">
            <a:xfrm>
              <a:off x="794924" y="184788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196" name="组合 195">
            <a:extLst>
              <a:ext uri="{FF2B5EF4-FFF2-40B4-BE49-F238E27FC236}">
                <a16:creationId xmlns:a16="http://schemas.microsoft.com/office/drawing/2014/main" id="{76986078-B4A9-4BF6-AAB2-FC7839E6071B}"/>
              </a:ext>
            </a:extLst>
          </p:cNvPr>
          <p:cNvGrpSpPr/>
          <p:nvPr/>
        </p:nvGrpSpPr>
        <p:grpSpPr>
          <a:xfrm>
            <a:off x="794924" y="3657063"/>
            <a:ext cx="2933700" cy="1333500"/>
            <a:chOff x="794924" y="1847885"/>
            <a:chExt cx="2933700" cy="1333500"/>
          </a:xfrm>
        </p:grpSpPr>
        <p:sp>
          <p:nvSpPr>
            <p:cNvPr id="197" name="PA-îSļîḍê">
              <a:extLst>
                <a:ext uri="{FF2B5EF4-FFF2-40B4-BE49-F238E27FC236}">
                  <a16:creationId xmlns:a16="http://schemas.microsoft.com/office/drawing/2014/main" id="{481EC310-3C35-42BF-9DC0-84C932253841}"/>
                </a:ext>
              </a:extLst>
            </p:cNvPr>
            <p:cNvSpPr/>
            <p:nvPr>
              <p:custDataLst>
                <p:tags r:id="rId5"/>
              </p:custDataLst>
            </p:nvPr>
          </p:nvSpPr>
          <p:spPr bwMode="auto">
            <a:xfrm>
              <a:off x="794924" y="2349299"/>
              <a:ext cx="2100676"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198" name="PA-îşḷîḑe">
              <a:extLst>
                <a:ext uri="{FF2B5EF4-FFF2-40B4-BE49-F238E27FC236}">
                  <a16:creationId xmlns:a16="http://schemas.microsoft.com/office/drawing/2014/main" id="{956EAE75-2D51-4530-BC9C-D7085CF11658}"/>
                </a:ext>
              </a:extLst>
            </p:cNvPr>
            <p:cNvSpPr txBox="1"/>
            <p:nvPr>
              <p:custDataLst>
                <p:tags r:id="rId6"/>
              </p:custDataLst>
            </p:nvPr>
          </p:nvSpPr>
          <p:spPr bwMode="auto">
            <a:xfrm>
              <a:off x="794924" y="184788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199" name="组合 198">
            <a:extLst>
              <a:ext uri="{FF2B5EF4-FFF2-40B4-BE49-F238E27FC236}">
                <a16:creationId xmlns:a16="http://schemas.microsoft.com/office/drawing/2014/main" id="{6676AF8B-3B72-43E6-915D-4CA417D00D7B}"/>
              </a:ext>
            </a:extLst>
          </p:cNvPr>
          <p:cNvGrpSpPr/>
          <p:nvPr/>
        </p:nvGrpSpPr>
        <p:grpSpPr>
          <a:xfrm>
            <a:off x="9103791" y="2010445"/>
            <a:ext cx="2933700" cy="1333500"/>
            <a:chOff x="794924" y="1847885"/>
            <a:chExt cx="2933700" cy="1333500"/>
          </a:xfrm>
        </p:grpSpPr>
        <p:sp>
          <p:nvSpPr>
            <p:cNvPr id="200" name="PA-îSļîḍê">
              <a:extLst>
                <a:ext uri="{FF2B5EF4-FFF2-40B4-BE49-F238E27FC236}">
                  <a16:creationId xmlns:a16="http://schemas.microsoft.com/office/drawing/2014/main" id="{C4B47F7F-6EE3-453F-B84C-44CEA1840369}"/>
                </a:ext>
              </a:extLst>
            </p:cNvPr>
            <p:cNvSpPr/>
            <p:nvPr>
              <p:custDataLst>
                <p:tags r:id="rId3"/>
              </p:custDataLst>
            </p:nvPr>
          </p:nvSpPr>
          <p:spPr bwMode="auto">
            <a:xfrm>
              <a:off x="794924" y="2349299"/>
              <a:ext cx="2100676"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201" name="PA-îşḷîḑe">
              <a:extLst>
                <a:ext uri="{FF2B5EF4-FFF2-40B4-BE49-F238E27FC236}">
                  <a16:creationId xmlns:a16="http://schemas.microsoft.com/office/drawing/2014/main" id="{840F8816-754C-4388-85C8-3E3BCF3864A6}"/>
                </a:ext>
              </a:extLst>
            </p:cNvPr>
            <p:cNvSpPr txBox="1"/>
            <p:nvPr>
              <p:custDataLst>
                <p:tags r:id="rId4"/>
              </p:custDataLst>
            </p:nvPr>
          </p:nvSpPr>
          <p:spPr bwMode="auto">
            <a:xfrm>
              <a:off x="794924" y="184788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202" name="组合 201">
            <a:extLst>
              <a:ext uri="{FF2B5EF4-FFF2-40B4-BE49-F238E27FC236}">
                <a16:creationId xmlns:a16="http://schemas.microsoft.com/office/drawing/2014/main" id="{48ABA02C-E919-4B63-B6B8-1A0FC1485223}"/>
              </a:ext>
            </a:extLst>
          </p:cNvPr>
          <p:cNvGrpSpPr/>
          <p:nvPr/>
        </p:nvGrpSpPr>
        <p:grpSpPr>
          <a:xfrm>
            <a:off x="9103791" y="3657063"/>
            <a:ext cx="2933700" cy="1333500"/>
            <a:chOff x="794924" y="1847885"/>
            <a:chExt cx="2933700" cy="1333500"/>
          </a:xfrm>
        </p:grpSpPr>
        <p:sp>
          <p:nvSpPr>
            <p:cNvPr id="203" name="PA-îSļîḍê">
              <a:extLst>
                <a:ext uri="{FF2B5EF4-FFF2-40B4-BE49-F238E27FC236}">
                  <a16:creationId xmlns:a16="http://schemas.microsoft.com/office/drawing/2014/main" id="{4F2AFAF2-A142-4DFB-9AFA-075689EE0930}"/>
                </a:ext>
              </a:extLst>
            </p:cNvPr>
            <p:cNvSpPr/>
            <p:nvPr>
              <p:custDataLst>
                <p:tags r:id="rId1"/>
              </p:custDataLst>
            </p:nvPr>
          </p:nvSpPr>
          <p:spPr bwMode="auto">
            <a:xfrm>
              <a:off x="794924" y="2349299"/>
              <a:ext cx="2100676"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204" name="PA-îşḷîḑe">
              <a:extLst>
                <a:ext uri="{FF2B5EF4-FFF2-40B4-BE49-F238E27FC236}">
                  <a16:creationId xmlns:a16="http://schemas.microsoft.com/office/drawing/2014/main" id="{541AB3F0-953E-4FB8-812F-0140A08C0DA2}"/>
                </a:ext>
              </a:extLst>
            </p:cNvPr>
            <p:cNvSpPr txBox="1"/>
            <p:nvPr>
              <p:custDataLst>
                <p:tags r:id="rId2"/>
              </p:custDataLst>
            </p:nvPr>
          </p:nvSpPr>
          <p:spPr bwMode="auto">
            <a:xfrm>
              <a:off x="794924" y="184788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spTree>
    <p:extLst>
      <p:ext uri="{BB962C8B-B14F-4D97-AF65-F5344CB8AC3E}">
        <p14:creationId xmlns:p14="http://schemas.microsoft.com/office/powerpoint/2010/main" val="69830981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anim calcmode="lin" valueType="num">
                                      <p:cBhvr>
                                        <p:cTn id="13" dur="500" fill="hold"/>
                                        <p:tgtEl>
                                          <p:spTgt spid="68"/>
                                        </p:tgtEl>
                                        <p:attrNameLst>
                                          <p:attrName>ppt_x</p:attrName>
                                        </p:attrNameLst>
                                      </p:cBhvr>
                                      <p:tavLst>
                                        <p:tav tm="0">
                                          <p:val>
                                            <p:strVal val="#ppt_x"/>
                                          </p:val>
                                        </p:tav>
                                        <p:tav tm="100000">
                                          <p:val>
                                            <p:strVal val="#ppt_x"/>
                                          </p:val>
                                        </p:tav>
                                      </p:tavLst>
                                    </p:anim>
                                    <p:anim calcmode="lin" valueType="num">
                                      <p:cBhvr>
                                        <p:cTn id="14" dur="500" fill="hold"/>
                                        <p:tgtEl>
                                          <p:spTgt spid="6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anim calcmode="lin" valueType="num">
                                      <p:cBhvr>
                                        <p:cTn id="23" dur="500" fill="hold"/>
                                        <p:tgtEl>
                                          <p:spTgt spid="94"/>
                                        </p:tgtEl>
                                        <p:attrNameLst>
                                          <p:attrName>ppt_x</p:attrName>
                                        </p:attrNameLst>
                                      </p:cBhvr>
                                      <p:tavLst>
                                        <p:tav tm="0">
                                          <p:val>
                                            <p:strVal val="#ppt_x"/>
                                          </p:val>
                                        </p:tav>
                                        <p:tav tm="100000">
                                          <p:val>
                                            <p:strVal val="#ppt_x"/>
                                          </p:val>
                                        </p:tav>
                                      </p:tavLst>
                                    </p:anim>
                                    <p:anim calcmode="lin" valueType="num">
                                      <p:cBhvr>
                                        <p:cTn id="24" dur="500" fill="hold"/>
                                        <p:tgtEl>
                                          <p:spTgt spid="9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anim calcmode="lin" valueType="num">
                                      <p:cBhvr>
                                        <p:cTn id="28" dur="500" fill="hold"/>
                                        <p:tgtEl>
                                          <p:spTgt spid="107"/>
                                        </p:tgtEl>
                                        <p:attrNameLst>
                                          <p:attrName>ppt_x</p:attrName>
                                        </p:attrNameLst>
                                      </p:cBhvr>
                                      <p:tavLst>
                                        <p:tav tm="0">
                                          <p:val>
                                            <p:strVal val="#ppt_x"/>
                                          </p:val>
                                        </p:tav>
                                        <p:tav tm="100000">
                                          <p:val>
                                            <p:strVal val="#ppt_x"/>
                                          </p:val>
                                        </p:tav>
                                      </p:tavLst>
                                    </p:anim>
                                    <p:anim calcmode="lin" valueType="num">
                                      <p:cBhvr>
                                        <p:cTn id="29" dur="500" fill="hold"/>
                                        <p:tgtEl>
                                          <p:spTgt spid="10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anim calcmode="lin" valueType="num">
                                      <p:cBhvr>
                                        <p:cTn id="33" dur="500" fill="hold"/>
                                        <p:tgtEl>
                                          <p:spTgt spid="119"/>
                                        </p:tgtEl>
                                        <p:attrNameLst>
                                          <p:attrName>ppt_x</p:attrName>
                                        </p:attrNameLst>
                                      </p:cBhvr>
                                      <p:tavLst>
                                        <p:tav tm="0">
                                          <p:val>
                                            <p:strVal val="#ppt_x"/>
                                          </p:val>
                                        </p:tav>
                                        <p:tav tm="100000">
                                          <p:val>
                                            <p:strVal val="#ppt_x"/>
                                          </p:val>
                                        </p:tav>
                                      </p:tavLst>
                                    </p:anim>
                                    <p:anim calcmode="lin" valueType="num">
                                      <p:cBhvr>
                                        <p:cTn id="34" dur="500" fill="hold"/>
                                        <p:tgtEl>
                                          <p:spTgt spid="11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anim calcmode="lin" valueType="num">
                                      <p:cBhvr>
                                        <p:cTn id="38" dur="500" fill="hold"/>
                                        <p:tgtEl>
                                          <p:spTgt spid="132"/>
                                        </p:tgtEl>
                                        <p:attrNameLst>
                                          <p:attrName>ppt_x</p:attrName>
                                        </p:attrNameLst>
                                      </p:cBhvr>
                                      <p:tavLst>
                                        <p:tav tm="0">
                                          <p:val>
                                            <p:strVal val="#ppt_x"/>
                                          </p:val>
                                        </p:tav>
                                        <p:tav tm="100000">
                                          <p:val>
                                            <p:strVal val="#ppt_x"/>
                                          </p:val>
                                        </p:tav>
                                      </p:tavLst>
                                    </p:anim>
                                    <p:anim calcmode="lin" valueType="num">
                                      <p:cBhvr>
                                        <p:cTn id="39" dur="500" fill="hold"/>
                                        <p:tgtEl>
                                          <p:spTgt spid="1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fade">
                                      <p:cBhvr>
                                        <p:cTn id="42" dur="500"/>
                                        <p:tgtEl>
                                          <p:spTgt spid="145"/>
                                        </p:tgtEl>
                                      </p:cBhvr>
                                    </p:animEffect>
                                    <p:anim calcmode="lin" valueType="num">
                                      <p:cBhvr>
                                        <p:cTn id="43" dur="500" fill="hold"/>
                                        <p:tgtEl>
                                          <p:spTgt spid="145"/>
                                        </p:tgtEl>
                                        <p:attrNameLst>
                                          <p:attrName>ppt_x</p:attrName>
                                        </p:attrNameLst>
                                      </p:cBhvr>
                                      <p:tavLst>
                                        <p:tav tm="0">
                                          <p:val>
                                            <p:strVal val="#ppt_x"/>
                                          </p:val>
                                        </p:tav>
                                        <p:tav tm="100000">
                                          <p:val>
                                            <p:strVal val="#ppt_x"/>
                                          </p:val>
                                        </p:tav>
                                      </p:tavLst>
                                    </p:anim>
                                    <p:anim calcmode="lin" valueType="num">
                                      <p:cBhvr>
                                        <p:cTn id="44" dur="500" fill="hold"/>
                                        <p:tgtEl>
                                          <p:spTgt spid="145"/>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157"/>
                                        </p:tgtEl>
                                        <p:attrNameLst>
                                          <p:attrName>style.visibility</p:attrName>
                                        </p:attrNameLst>
                                      </p:cBhvr>
                                      <p:to>
                                        <p:strVal val="visible"/>
                                      </p:to>
                                    </p:set>
                                    <p:animEffect transition="in" filter="wipe(left)">
                                      <p:cBhvr>
                                        <p:cTn id="47" dur="500"/>
                                        <p:tgtEl>
                                          <p:spTgt spid="15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58"/>
                                        </p:tgtEl>
                                        <p:attrNameLst>
                                          <p:attrName>style.visibility</p:attrName>
                                        </p:attrNameLst>
                                      </p:cBhvr>
                                      <p:to>
                                        <p:strVal val="visible"/>
                                      </p:to>
                                    </p:set>
                                    <p:anim calcmode="lin" valueType="num">
                                      <p:cBhvr>
                                        <p:cTn id="50" dur="500" fill="hold"/>
                                        <p:tgtEl>
                                          <p:spTgt spid="158"/>
                                        </p:tgtEl>
                                        <p:attrNameLst>
                                          <p:attrName>ppt_w</p:attrName>
                                        </p:attrNameLst>
                                      </p:cBhvr>
                                      <p:tavLst>
                                        <p:tav tm="0">
                                          <p:val>
                                            <p:fltVal val="0"/>
                                          </p:val>
                                        </p:tav>
                                        <p:tav tm="100000">
                                          <p:val>
                                            <p:strVal val="#ppt_w"/>
                                          </p:val>
                                        </p:tav>
                                      </p:tavLst>
                                    </p:anim>
                                    <p:anim calcmode="lin" valueType="num">
                                      <p:cBhvr>
                                        <p:cTn id="51" dur="500" fill="hold"/>
                                        <p:tgtEl>
                                          <p:spTgt spid="158"/>
                                        </p:tgtEl>
                                        <p:attrNameLst>
                                          <p:attrName>ppt_h</p:attrName>
                                        </p:attrNameLst>
                                      </p:cBhvr>
                                      <p:tavLst>
                                        <p:tav tm="0">
                                          <p:val>
                                            <p:fltVal val="0"/>
                                          </p:val>
                                        </p:tav>
                                        <p:tav tm="100000">
                                          <p:val>
                                            <p:strVal val="#ppt_h"/>
                                          </p:val>
                                        </p:tav>
                                      </p:tavLst>
                                    </p:anim>
                                    <p:animEffect transition="in" filter="fade">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par>
                                <p:cTn id="56" presetID="22" presetClass="entr" presetSubtype="4"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wipe(down)">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animEffect transition="in" filter="fade">
                                      <p:cBhvr>
                                        <p:cTn id="61" dur="500"/>
                                        <p:tgtEl>
                                          <p:spTgt spid="16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59"/>
                                        </p:tgtEl>
                                        <p:attrNameLst>
                                          <p:attrName>style.visibility</p:attrName>
                                        </p:attrNameLst>
                                      </p:cBhvr>
                                      <p:to>
                                        <p:strVal val="visible"/>
                                      </p:to>
                                    </p:set>
                                    <p:anim calcmode="lin" valueType="num">
                                      <p:cBhvr>
                                        <p:cTn id="64" dur="500" fill="hold"/>
                                        <p:tgtEl>
                                          <p:spTgt spid="159"/>
                                        </p:tgtEl>
                                        <p:attrNameLst>
                                          <p:attrName>ppt_w</p:attrName>
                                        </p:attrNameLst>
                                      </p:cBhvr>
                                      <p:tavLst>
                                        <p:tav tm="0">
                                          <p:val>
                                            <p:fltVal val="0"/>
                                          </p:val>
                                        </p:tav>
                                        <p:tav tm="100000">
                                          <p:val>
                                            <p:strVal val="#ppt_w"/>
                                          </p:val>
                                        </p:tav>
                                      </p:tavLst>
                                    </p:anim>
                                    <p:anim calcmode="lin" valueType="num">
                                      <p:cBhvr>
                                        <p:cTn id="65" dur="500" fill="hold"/>
                                        <p:tgtEl>
                                          <p:spTgt spid="159"/>
                                        </p:tgtEl>
                                        <p:attrNameLst>
                                          <p:attrName>ppt_h</p:attrName>
                                        </p:attrNameLst>
                                      </p:cBhvr>
                                      <p:tavLst>
                                        <p:tav tm="0">
                                          <p:val>
                                            <p:fltVal val="0"/>
                                          </p:val>
                                        </p:tav>
                                        <p:tav tm="100000">
                                          <p:val>
                                            <p:strVal val="#ppt_h"/>
                                          </p:val>
                                        </p:tav>
                                      </p:tavLst>
                                    </p:anim>
                                    <p:animEffect transition="in" filter="fade">
                                      <p:cBhvr>
                                        <p:cTn id="66" dur="500"/>
                                        <p:tgtEl>
                                          <p:spTgt spid="15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0"/>
                                        </p:tgtEl>
                                        <p:attrNameLst>
                                          <p:attrName>style.visibility</p:attrName>
                                        </p:attrNameLst>
                                      </p:cBhvr>
                                      <p:to>
                                        <p:strVal val="visible"/>
                                      </p:to>
                                    </p:set>
                                    <p:animEffect transition="in" filter="fade">
                                      <p:cBhvr>
                                        <p:cTn id="69" dur="500"/>
                                        <p:tgtEl>
                                          <p:spTgt spid="180"/>
                                        </p:tgtEl>
                                      </p:cBhvr>
                                    </p:animEffect>
                                  </p:childTnLst>
                                </p:cTn>
                              </p:par>
                              <p:par>
                                <p:cTn id="70" presetID="22" presetClass="entr" presetSubtype="4"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down)">
                                      <p:cBhvr>
                                        <p:cTn id="72" dur="50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7"/>
                                        </p:tgtEl>
                                        <p:attrNameLst>
                                          <p:attrName>style.visibility</p:attrName>
                                        </p:attrNameLst>
                                      </p:cBhvr>
                                      <p:to>
                                        <p:strVal val="visible"/>
                                      </p:to>
                                    </p:set>
                                    <p:animEffect transition="in" filter="fade">
                                      <p:cBhvr>
                                        <p:cTn id="75" dur="500"/>
                                        <p:tgtEl>
                                          <p:spTgt spid="167"/>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60"/>
                                        </p:tgtEl>
                                        <p:attrNameLst>
                                          <p:attrName>style.visibility</p:attrName>
                                        </p:attrNameLst>
                                      </p:cBhvr>
                                      <p:to>
                                        <p:strVal val="visible"/>
                                      </p:to>
                                    </p:set>
                                    <p:anim calcmode="lin" valueType="num">
                                      <p:cBhvr>
                                        <p:cTn id="78" dur="500" fill="hold"/>
                                        <p:tgtEl>
                                          <p:spTgt spid="160"/>
                                        </p:tgtEl>
                                        <p:attrNameLst>
                                          <p:attrName>ppt_w</p:attrName>
                                        </p:attrNameLst>
                                      </p:cBhvr>
                                      <p:tavLst>
                                        <p:tav tm="0">
                                          <p:val>
                                            <p:fltVal val="0"/>
                                          </p:val>
                                        </p:tav>
                                        <p:tav tm="100000">
                                          <p:val>
                                            <p:strVal val="#ppt_w"/>
                                          </p:val>
                                        </p:tav>
                                      </p:tavLst>
                                    </p:anim>
                                    <p:anim calcmode="lin" valueType="num">
                                      <p:cBhvr>
                                        <p:cTn id="79" dur="500" fill="hold"/>
                                        <p:tgtEl>
                                          <p:spTgt spid="160"/>
                                        </p:tgtEl>
                                        <p:attrNameLst>
                                          <p:attrName>ppt_h</p:attrName>
                                        </p:attrNameLst>
                                      </p:cBhvr>
                                      <p:tavLst>
                                        <p:tav tm="0">
                                          <p:val>
                                            <p:fltVal val="0"/>
                                          </p:val>
                                        </p:tav>
                                        <p:tav tm="100000">
                                          <p:val>
                                            <p:strVal val="#ppt_h"/>
                                          </p:val>
                                        </p:tav>
                                      </p:tavLst>
                                    </p:anim>
                                    <p:animEffect transition="in" filter="fade">
                                      <p:cBhvr>
                                        <p:cTn id="80" dur="500"/>
                                        <p:tgtEl>
                                          <p:spTgt spid="1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9"/>
                                        </p:tgtEl>
                                        <p:attrNameLst>
                                          <p:attrName>style.visibility</p:attrName>
                                        </p:attrNameLst>
                                      </p:cBhvr>
                                      <p:to>
                                        <p:strVal val="visible"/>
                                      </p:to>
                                    </p:set>
                                    <p:animEffect transition="in" filter="fade">
                                      <p:cBhvr>
                                        <p:cTn id="83" dur="500"/>
                                        <p:tgtEl>
                                          <p:spTgt spid="179"/>
                                        </p:tgtEl>
                                      </p:cBhvr>
                                    </p:animEffect>
                                  </p:childTnLst>
                                </p:cTn>
                              </p:par>
                              <p:par>
                                <p:cTn id="84" presetID="22" presetClass="entr" presetSubtype="4" fill="hold"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wipe(down)">
                                      <p:cBhvr>
                                        <p:cTn id="86" dur="500"/>
                                        <p:tgtEl>
                                          <p:spTgt spid="8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8"/>
                                        </p:tgtEl>
                                        <p:attrNameLst>
                                          <p:attrName>style.visibility</p:attrName>
                                        </p:attrNameLst>
                                      </p:cBhvr>
                                      <p:to>
                                        <p:strVal val="visible"/>
                                      </p:to>
                                    </p:set>
                                    <p:animEffect transition="in" filter="fade">
                                      <p:cBhvr>
                                        <p:cTn id="89" dur="500"/>
                                        <p:tgtEl>
                                          <p:spTgt spid="16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61"/>
                                        </p:tgtEl>
                                        <p:attrNameLst>
                                          <p:attrName>style.visibility</p:attrName>
                                        </p:attrNameLst>
                                      </p:cBhvr>
                                      <p:to>
                                        <p:strVal val="visible"/>
                                      </p:to>
                                    </p:set>
                                    <p:anim calcmode="lin" valueType="num">
                                      <p:cBhvr>
                                        <p:cTn id="92" dur="500" fill="hold"/>
                                        <p:tgtEl>
                                          <p:spTgt spid="161"/>
                                        </p:tgtEl>
                                        <p:attrNameLst>
                                          <p:attrName>ppt_w</p:attrName>
                                        </p:attrNameLst>
                                      </p:cBhvr>
                                      <p:tavLst>
                                        <p:tav tm="0">
                                          <p:val>
                                            <p:fltVal val="0"/>
                                          </p:val>
                                        </p:tav>
                                        <p:tav tm="100000">
                                          <p:val>
                                            <p:strVal val="#ppt_w"/>
                                          </p:val>
                                        </p:tav>
                                      </p:tavLst>
                                    </p:anim>
                                    <p:anim calcmode="lin" valueType="num">
                                      <p:cBhvr>
                                        <p:cTn id="93" dur="500" fill="hold"/>
                                        <p:tgtEl>
                                          <p:spTgt spid="161"/>
                                        </p:tgtEl>
                                        <p:attrNameLst>
                                          <p:attrName>ppt_h</p:attrName>
                                        </p:attrNameLst>
                                      </p:cBhvr>
                                      <p:tavLst>
                                        <p:tav tm="0">
                                          <p:val>
                                            <p:fltVal val="0"/>
                                          </p:val>
                                        </p:tav>
                                        <p:tav tm="100000">
                                          <p:val>
                                            <p:strVal val="#ppt_h"/>
                                          </p:val>
                                        </p:tav>
                                      </p:tavLst>
                                    </p:anim>
                                    <p:animEffect transition="in" filter="fade">
                                      <p:cBhvr>
                                        <p:cTn id="94" dur="500"/>
                                        <p:tgtEl>
                                          <p:spTgt spid="16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8"/>
                                        </p:tgtEl>
                                        <p:attrNameLst>
                                          <p:attrName>style.visibility</p:attrName>
                                        </p:attrNameLst>
                                      </p:cBhvr>
                                      <p:to>
                                        <p:strVal val="visible"/>
                                      </p:to>
                                    </p:set>
                                    <p:animEffect transition="in" filter="fade">
                                      <p:cBhvr>
                                        <p:cTn id="97" dur="500"/>
                                        <p:tgtEl>
                                          <p:spTgt spid="178"/>
                                        </p:tgtEl>
                                      </p:cBhvr>
                                    </p:animEffect>
                                  </p:childTnLst>
                                </p:cTn>
                              </p:par>
                              <p:par>
                                <p:cTn id="98" presetID="22" presetClass="entr" presetSubtype="4" fill="hold" nodeType="with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wipe(down)">
                                      <p:cBhvr>
                                        <p:cTn id="100" dur="500"/>
                                        <p:tgtEl>
                                          <p:spTgt spid="10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9"/>
                                        </p:tgtEl>
                                        <p:attrNameLst>
                                          <p:attrName>style.visibility</p:attrName>
                                        </p:attrNameLst>
                                      </p:cBhvr>
                                      <p:to>
                                        <p:strVal val="visible"/>
                                      </p:to>
                                    </p:set>
                                    <p:animEffect transition="in" filter="fade">
                                      <p:cBhvr>
                                        <p:cTn id="103" dur="500"/>
                                        <p:tgtEl>
                                          <p:spTgt spid="169"/>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162"/>
                                        </p:tgtEl>
                                        <p:attrNameLst>
                                          <p:attrName>style.visibility</p:attrName>
                                        </p:attrNameLst>
                                      </p:cBhvr>
                                      <p:to>
                                        <p:strVal val="visible"/>
                                      </p:to>
                                    </p:set>
                                    <p:anim calcmode="lin" valueType="num">
                                      <p:cBhvr>
                                        <p:cTn id="106" dur="500" fill="hold"/>
                                        <p:tgtEl>
                                          <p:spTgt spid="162"/>
                                        </p:tgtEl>
                                        <p:attrNameLst>
                                          <p:attrName>ppt_w</p:attrName>
                                        </p:attrNameLst>
                                      </p:cBhvr>
                                      <p:tavLst>
                                        <p:tav tm="0">
                                          <p:val>
                                            <p:fltVal val="0"/>
                                          </p:val>
                                        </p:tav>
                                        <p:tav tm="100000">
                                          <p:val>
                                            <p:strVal val="#ppt_w"/>
                                          </p:val>
                                        </p:tav>
                                      </p:tavLst>
                                    </p:anim>
                                    <p:anim calcmode="lin" valueType="num">
                                      <p:cBhvr>
                                        <p:cTn id="107" dur="500" fill="hold"/>
                                        <p:tgtEl>
                                          <p:spTgt spid="162"/>
                                        </p:tgtEl>
                                        <p:attrNameLst>
                                          <p:attrName>ppt_h</p:attrName>
                                        </p:attrNameLst>
                                      </p:cBhvr>
                                      <p:tavLst>
                                        <p:tav tm="0">
                                          <p:val>
                                            <p:fltVal val="0"/>
                                          </p:val>
                                        </p:tav>
                                        <p:tav tm="100000">
                                          <p:val>
                                            <p:strVal val="#ppt_h"/>
                                          </p:val>
                                        </p:tav>
                                      </p:tavLst>
                                    </p:anim>
                                    <p:animEffect transition="in" filter="fade">
                                      <p:cBhvr>
                                        <p:cTn id="108" dur="500"/>
                                        <p:tgtEl>
                                          <p:spTgt spid="16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500"/>
                                        <p:tgtEl>
                                          <p:spTgt spid="177"/>
                                        </p:tgtEl>
                                      </p:cBhvr>
                                    </p:animEffect>
                                  </p:childTnLst>
                                </p:cTn>
                              </p:par>
                              <p:par>
                                <p:cTn id="112" presetID="22" presetClass="entr" presetSubtype="4" fill="hold" nodeType="withEffect">
                                  <p:stCondLst>
                                    <p:cond delay="0"/>
                                  </p:stCondLst>
                                  <p:childTnLst>
                                    <p:set>
                                      <p:cBhvr>
                                        <p:cTn id="113" dur="1" fill="hold">
                                          <p:stCondLst>
                                            <p:cond delay="0"/>
                                          </p:stCondLst>
                                        </p:cTn>
                                        <p:tgtEl>
                                          <p:spTgt spid="112"/>
                                        </p:tgtEl>
                                        <p:attrNameLst>
                                          <p:attrName>style.visibility</p:attrName>
                                        </p:attrNameLst>
                                      </p:cBhvr>
                                      <p:to>
                                        <p:strVal val="visible"/>
                                      </p:to>
                                    </p:set>
                                    <p:animEffect transition="in" filter="wipe(down)">
                                      <p:cBhvr>
                                        <p:cTn id="114" dur="500"/>
                                        <p:tgtEl>
                                          <p:spTgt spid="11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70"/>
                                        </p:tgtEl>
                                        <p:attrNameLst>
                                          <p:attrName>style.visibility</p:attrName>
                                        </p:attrNameLst>
                                      </p:cBhvr>
                                      <p:to>
                                        <p:strVal val="visible"/>
                                      </p:to>
                                    </p:set>
                                    <p:animEffect transition="in" filter="fade">
                                      <p:cBhvr>
                                        <p:cTn id="117" dur="500"/>
                                        <p:tgtEl>
                                          <p:spTgt spid="170"/>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63"/>
                                        </p:tgtEl>
                                        <p:attrNameLst>
                                          <p:attrName>style.visibility</p:attrName>
                                        </p:attrNameLst>
                                      </p:cBhvr>
                                      <p:to>
                                        <p:strVal val="visible"/>
                                      </p:to>
                                    </p:set>
                                    <p:anim calcmode="lin" valueType="num">
                                      <p:cBhvr>
                                        <p:cTn id="120" dur="500" fill="hold"/>
                                        <p:tgtEl>
                                          <p:spTgt spid="163"/>
                                        </p:tgtEl>
                                        <p:attrNameLst>
                                          <p:attrName>ppt_w</p:attrName>
                                        </p:attrNameLst>
                                      </p:cBhvr>
                                      <p:tavLst>
                                        <p:tav tm="0">
                                          <p:val>
                                            <p:fltVal val="0"/>
                                          </p:val>
                                        </p:tav>
                                        <p:tav tm="100000">
                                          <p:val>
                                            <p:strVal val="#ppt_w"/>
                                          </p:val>
                                        </p:tav>
                                      </p:tavLst>
                                    </p:anim>
                                    <p:anim calcmode="lin" valueType="num">
                                      <p:cBhvr>
                                        <p:cTn id="121" dur="500" fill="hold"/>
                                        <p:tgtEl>
                                          <p:spTgt spid="163"/>
                                        </p:tgtEl>
                                        <p:attrNameLst>
                                          <p:attrName>ppt_h</p:attrName>
                                        </p:attrNameLst>
                                      </p:cBhvr>
                                      <p:tavLst>
                                        <p:tav tm="0">
                                          <p:val>
                                            <p:fltVal val="0"/>
                                          </p:val>
                                        </p:tav>
                                        <p:tav tm="100000">
                                          <p:val>
                                            <p:strVal val="#ppt_h"/>
                                          </p:val>
                                        </p:tav>
                                      </p:tavLst>
                                    </p:anim>
                                    <p:animEffect transition="in" filter="fade">
                                      <p:cBhvr>
                                        <p:cTn id="122" dur="500"/>
                                        <p:tgtEl>
                                          <p:spTgt spid="16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22" presetClass="entr" presetSubtype="4" fill="hold" nodeType="withEffect">
                                  <p:stCondLst>
                                    <p:cond delay="0"/>
                                  </p:stCondLst>
                                  <p:childTnLst>
                                    <p:set>
                                      <p:cBhvr>
                                        <p:cTn id="127" dur="1" fill="hold">
                                          <p:stCondLst>
                                            <p:cond delay="0"/>
                                          </p:stCondLst>
                                        </p:cTn>
                                        <p:tgtEl>
                                          <p:spTgt spid="125"/>
                                        </p:tgtEl>
                                        <p:attrNameLst>
                                          <p:attrName>style.visibility</p:attrName>
                                        </p:attrNameLst>
                                      </p:cBhvr>
                                      <p:to>
                                        <p:strVal val="visible"/>
                                      </p:to>
                                    </p:set>
                                    <p:animEffect transition="in" filter="wipe(down)">
                                      <p:cBhvr>
                                        <p:cTn id="128" dur="500"/>
                                        <p:tgtEl>
                                          <p:spTgt spid="12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72"/>
                                        </p:tgtEl>
                                        <p:attrNameLst>
                                          <p:attrName>style.visibility</p:attrName>
                                        </p:attrNameLst>
                                      </p:cBhvr>
                                      <p:to>
                                        <p:strVal val="visible"/>
                                      </p:to>
                                    </p:set>
                                    <p:animEffect transition="in" filter="fade">
                                      <p:cBhvr>
                                        <p:cTn id="131" dur="500"/>
                                        <p:tgtEl>
                                          <p:spTgt spid="172"/>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164"/>
                                        </p:tgtEl>
                                        <p:attrNameLst>
                                          <p:attrName>style.visibility</p:attrName>
                                        </p:attrNameLst>
                                      </p:cBhvr>
                                      <p:to>
                                        <p:strVal val="visible"/>
                                      </p:to>
                                    </p:set>
                                    <p:anim calcmode="lin" valueType="num">
                                      <p:cBhvr>
                                        <p:cTn id="134" dur="500" fill="hold"/>
                                        <p:tgtEl>
                                          <p:spTgt spid="164"/>
                                        </p:tgtEl>
                                        <p:attrNameLst>
                                          <p:attrName>ppt_w</p:attrName>
                                        </p:attrNameLst>
                                      </p:cBhvr>
                                      <p:tavLst>
                                        <p:tav tm="0">
                                          <p:val>
                                            <p:fltVal val="0"/>
                                          </p:val>
                                        </p:tav>
                                        <p:tav tm="100000">
                                          <p:val>
                                            <p:strVal val="#ppt_w"/>
                                          </p:val>
                                        </p:tav>
                                      </p:tavLst>
                                    </p:anim>
                                    <p:anim calcmode="lin" valueType="num">
                                      <p:cBhvr>
                                        <p:cTn id="135" dur="500" fill="hold"/>
                                        <p:tgtEl>
                                          <p:spTgt spid="164"/>
                                        </p:tgtEl>
                                        <p:attrNameLst>
                                          <p:attrName>ppt_h</p:attrName>
                                        </p:attrNameLst>
                                      </p:cBhvr>
                                      <p:tavLst>
                                        <p:tav tm="0">
                                          <p:val>
                                            <p:fltVal val="0"/>
                                          </p:val>
                                        </p:tav>
                                        <p:tav tm="100000">
                                          <p:val>
                                            <p:strVal val="#ppt_h"/>
                                          </p:val>
                                        </p:tav>
                                      </p:tavLst>
                                    </p:anim>
                                    <p:animEffect transition="in" filter="fade">
                                      <p:cBhvr>
                                        <p:cTn id="136" dur="500"/>
                                        <p:tgtEl>
                                          <p:spTgt spid="16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75"/>
                                        </p:tgtEl>
                                        <p:attrNameLst>
                                          <p:attrName>style.visibility</p:attrName>
                                        </p:attrNameLst>
                                      </p:cBhvr>
                                      <p:to>
                                        <p:strVal val="visible"/>
                                      </p:to>
                                    </p:set>
                                    <p:animEffect transition="in" filter="fade">
                                      <p:cBhvr>
                                        <p:cTn id="139" dur="500"/>
                                        <p:tgtEl>
                                          <p:spTgt spid="175"/>
                                        </p:tgtEl>
                                      </p:cBhvr>
                                    </p:animEffect>
                                  </p:childTnLst>
                                </p:cTn>
                              </p:par>
                              <p:par>
                                <p:cTn id="140" presetID="22" presetClass="entr" presetSubtype="4" fill="hold" nodeType="withEffect">
                                  <p:stCondLst>
                                    <p:cond delay="0"/>
                                  </p:stCondLst>
                                  <p:childTnLst>
                                    <p:set>
                                      <p:cBhvr>
                                        <p:cTn id="141" dur="1" fill="hold">
                                          <p:stCondLst>
                                            <p:cond delay="0"/>
                                          </p:stCondLst>
                                        </p:cTn>
                                        <p:tgtEl>
                                          <p:spTgt spid="138"/>
                                        </p:tgtEl>
                                        <p:attrNameLst>
                                          <p:attrName>style.visibility</p:attrName>
                                        </p:attrNameLst>
                                      </p:cBhvr>
                                      <p:to>
                                        <p:strVal val="visible"/>
                                      </p:to>
                                    </p:set>
                                    <p:animEffect transition="in" filter="wipe(down)">
                                      <p:cBhvr>
                                        <p:cTn id="142" dur="500"/>
                                        <p:tgtEl>
                                          <p:spTgt spid="13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71"/>
                                        </p:tgtEl>
                                        <p:attrNameLst>
                                          <p:attrName>style.visibility</p:attrName>
                                        </p:attrNameLst>
                                      </p:cBhvr>
                                      <p:to>
                                        <p:strVal val="visible"/>
                                      </p:to>
                                    </p:set>
                                    <p:animEffect transition="in" filter="fade">
                                      <p:cBhvr>
                                        <p:cTn id="145" dur="500"/>
                                        <p:tgtEl>
                                          <p:spTgt spid="171"/>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165"/>
                                        </p:tgtEl>
                                        <p:attrNameLst>
                                          <p:attrName>style.visibility</p:attrName>
                                        </p:attrNameLst>
                                      </p:cBhvr>
                                      <p:to>
                                        <p:strVal val="visible"/>
                                      </p:to>
                                    </p:set>
                                    <p:anim calcmode="lin" valueType="num">
                                      <p:cBhvr>
                                        <p:cTn id="148" dur="500" fill="hold"/>
                                        <p:tgtEl>
                                          <p:spTgt spid="165"/>
                                        </p:tgtEl>
                                        <p:attrNameLst>
                                          <p:attrName>ppt_w</p:attrName>
                                        </p:attrNameLst>
                                      </p:cBhvr>
                                      <p:tavLst>
                                        <p:tav tm="0">
                                          <p:val>
                                            <p:fltVal val="0"/>
                                          </p:val>
                                        </p:tav>
                                        <p:tav tm="100000">
                                          <p:val>
                                            <p:strVal val="#ppt_w"/>
                                          </p:val>
                                        </p:tav>
                                      </p:tavLst>
                                    </p:anim>
                                    <p:anim calcmode="lin" valueType="num">
                                      <p:cBhvr>
                                        <p:cTn id="149" dur="500" fill="hold"/>
                                        <p:tgtEl>
                                          <p:spTgt spid="165"/>
                                        </p:tgtEl>
                                        <p:attrNameLst>
                                          <p:attrName>ppt_h</p:attrName>
                                        </p:attrNameLst>
                                      </p:cBhvr>
                                      <p:tavLst>
                                        <p:tav tm="0">
                                          <p:val>
                                            <p:fltVal val="0"/>
                                          </p:val>
                                        </p:tav>
                                        <p:tav tm="100000">
                                          <p:val>
                                            <p:strVal val="#ppt_h"/>
                                          </p:val>
                                        </p:tav>
                                      </p:tavLst>
                                    </p:anim>
                                    <p:animEffect transition="in" filter="fade">
                                      <p:cBhvr>
                                        <p:cTn id="150" dur="500"/>
                                        <p:tgtEl>
                                          <p:spTgt spid="165"/>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74"/>
                                        </p:tgtEl>
                                        <p:attrNameLst>
                                          <p:attrName>style.visibility</p:attrName>
                                        </p:attrNameLst>
                                      </p:cBhvr>
                                      <p:to>
                                        <p:strVal val="visible"/>
                                      </p:to>
                                    </p:set>
                                    <p:animEffect transition="in" filter="wipe(down)">
                                      <p:cBhvr>
                                        <p:cTn id="153" dur="500"/>
                                        <p:tgtEl>
                                          <p:spTgt spid="174"/>
                                        </p:tgtEl>
                                      </p:cBhvr>
                                    </p:animEffect>
                                  </p:childTnLst>
                                </p:cTn>
                              </p:par>
                              <p:par>
                                <p:cTn id="154" presetID="22" presetClass="entr" presetSubtype="4" fill="hold" nodeType="withEffect">
                                  <p:stCondLst>
                                    <p:cond delay="0"/>
                                  </p:stCondLst>
                                  <p:childTnLst>
                                    <p:set>
                                      <p:cBhvr>
                                        <p:cTn id="155" dur="1" fill="hold">
                                          <p:stCondLst>
                                            <p:cond delay="0"/>
                                          </p:stCondLst>
                                        </p:cTn>
                                        <p:tgtEl>
                                          <p:spTgt spid="151"/>
                                        </p:tgtEl>
                                        <p:attrNameLst>
                                          <p:attrName>style.visibility</p:attrName>
                                        </p:attrNameLst>
                                      </p:cBhvr>
                                      <p:to>
                                        <p:strVal val="visible"/>
                                      </p:to>
                                    </p:set>
                                    <p:animEffect transition="in" filter="wipe(down)">
                                      <p:cBhvr>
                                        <p:cTn id="156" dur="500"/>
                                        <p:tgtEl>
                                          <p:spTgt spid="15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73"/>
                                        </p:tgtEl>
                                        <p:attrNameLst>
                                          <p:attrName>style.visibility</p:attrName>
                                        </p:attrNameLst>
                                      </p:cBhvr>
                                      <p:to>
                                        <p:strVal val="visible"/>
                                      </p:to>
                                    </p:set>
                                    <p:animEffect transition="in" filter="fade">
                                      <p:cBhvr>
                                        <p:cTn id="159"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ldLvl="0" animBg="1"/>
      <p:bldP spid="159" grpId="0" bldLvl="0" animBg="1"/>
      <p:bldP spid="160" grpId="0" bldLvl="0" animBg="1"/>
      <p:bldP spid="161" grpId="0" bldLvl="0" animBg="1"/>
      <p:bldP spid="162" grpId="0" bldLvl="0" animBg="1"/>
      <p:bldP spid="163" grpId="0" bldLvl="0" animBg="1"/>
      <p:bldP spid="164" grpId="0" bldLvl="0" animBg="1"/>
      <p:bldP spid="165" grpId="0" bldLvl="0" animBg="1"/>
      <p:bldP spid="166" grpId="0"/>
      <p:bldP spid="167" grpId="0" bldLvl="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1353">
            <a:extLst>
              <a:ext uri="{FF2B5EF4-FFF2-40B4-BE49-F238E27FC236}">
                <a16:creationId xmlns:a16="http://schemas.microsoft.com/office/drawing/2014/main" id="{6694FECB-A79E-4C73-85CA-7EECE52F1D5B}"/>
              </a:ext>
            </a:extLst>
          </p:cNvPr>
          <p:cNvSpPr/>
          <p:nvPr/>
        </p:nvSpPr>
        <p:spPr>
          <a:xfrm>
            <a:off x="2189140" y="3235923"/>
            <a:ext cx="1768624" cy="1926701"/>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05A39C">
              <a:alpha val="70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72" name="Shape 1354">
            <a:extLst>
              <a:ext uri="{FF2B5EF4-FFF2-40B4-BE49-F238E27FC236}">
                <a16:creationId xmlns:a16="http://schemas.microsoft.com/office/drawing/2014/main" id="{08EEADFF-BA4F-462F-B078-3AE1F1D990CB}"/>
              </a:ext>
            </a:extLst>
          </p:cNvPr>
          <p:cNvSpPr/>
          <p:nvPr/>
        </p:nvSpPr>
        <p:spPr>
          <a:xfrm>
            <a:off x="3487253" y="2012781"/>
            <a:ext cx="1768624" cy="3149845"/>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9D399B">
              <a:alpha val="85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73" name="Shape 1355">
            <a:extLst>
              <a:ext uri="{FF2B5EF4-FFF2-40B4-BE49-F238E27FC236}">
                <a16:creationId xmlns:a16="http://schemas.microsoft.com/office/drawing/2014/main" id="{310BAB70-23D8-4ADC-AC67-B8EA6482D824}"/>
              </a:ext>
            </a:extLst>
          </p:cNvPr>
          <p:cNvSpPr/>
          <p:nvPr/>
        </p:nvSpPr>
        <p:spPr>
          <a:xfrm>
            <a:off x="4767261" y="3235923"/>
            <a:ext cx="1768624" cy="1926701"/>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F9AF44">
              <a:alpha val="85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74" name="Shape 1356">
            <a:extLst>
              <a:ext uri="{FF2B5EF4-FFF2-40B4-BE49-F238E27FC236}">
                <a16:creationId xmlns:a16="http://schemas.microsoft.com/office/drawing/2014/main" id="{181FE166-11CF-4AB3-91FC-626413C0D8A8}"/>
              </a:ext>
            </a:extLst>
          </p:cNvPr>
          <p:cNvSpPr/>
          <p:nvPr/>
        </p:nvSpPr>
        <p:spPr>
          <a:xfrm>
            <a:off x="5971391" y="2690256"/>
            <a:ext cx="1768624" cy="2472369"/>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2078C2">
              <a:alpha val="85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110" name="Shape 1357">
            <a:extLst>
              <a:ext uri="{FF2B5EF4-FFF2-40B4-BE49-F238E27FC236}">
                <a16:creationId xmlns:a16="http://schemas.microsoft.com/office/drawing/2014/main" id="{4C21AEF5-355A-4A75-8709-15D7B2C47882}"/>
              </a:ext>
            </a:extLst>
          </p:cNvPr>
          <p:cNvSpPr/>
          <p:nvPr/>
        </p:nvSpPr>
        <p:spPr>
          <a:xfrm>
            <a:off x="7175726" y="3235923"/>
            <a:ext cx="1768624" cy="1926701"/>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F3572D">
              <a:alpha val="85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111" name="Shape 1358">
            <a:extLst>
              <a:ext uri="{FF2B5EF4-FFF2-40B4-BE49-F238E27FC236}">
                <a16:creationId xmlns:a16="http://schemas.microsoft.com/office/drawing/2014/main" id="{B73BA4CD-FEA3-4375-8A7B-3C27193AF232}"/>
              </a:ext>
            </a:extLst>
          </p:cNvPr>
          <p:cNvSpPr/>
          <p:nvPr/>
        </p:nvSpPr>
        <p:spPr>
          <a:xfrm>
            <a:off x="8461950" y="2146199"/>
            <a:ext cx="1768624" cy="3016425"/>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rgbClr val="05A39C">
              <a:alpha val="85000"/>
            </a:srgbClr>
          </a:solidFill>
          <a:ln w="12700">
            <a:miter lim="400000"/>
          </a:ln>
        </p:spPr>
        <p:txBody>
          <a:bodyPr lIns="22860" rIns="22860" anchor="ctr"/>
          <a:lstStyle/>
          <a:p>
            <a:pPr marL="0" marR="0" lvl="0" indent="0" algn="ctr" defTabSz="609355" eaLnBrk="1" fontAlgn="auto" latinLnBrk="0" hangingPunct="0">
              <a:lnSpc>
                <a:spcPct val="100000"/>
              </a:lnSpc>
              <a:spcBef>
                <a:spcPts val="0"/>
              </a:spcBef>
              <a:spcAft>
                <a:spcPts val="0"/>
              </a:spcAft>
              <a:buClrTx/>
              <a:buSzTx/>
              <a:buFontTx/>
              <a:buNone/>
              <a:tabLst/>
              <a:defRPr>
                <a:latin typeface="+mj-lt"/>
                <a:ea typeface="+mj-ea"/>
                <a:cs typeface="+mj-cs"/>
                <a:sym typeface="Helvetica"/>
              </a:defRPr>
            </a:pPr>
            <a:endParaRPr kumimoji="0" sz="2400" b="0" i="0" u="none" strike="noStrike" kern="0" cap="none" spc="0" normalizeH="0" baseline="0" noProof="0">
              <a:ln>
                <a:noFill/>
              </a:ln>
              <a:solidFill>
                <a:srgbClr val="91969B"/>
              </a:solidFill>
              <a:effectLst/>
              <a:uLnTx/>
              <a:uFillTx/>
              <a:latin typeface="+mn-ea"/>
              <a:sym typeface="+mn-lt"/>
            </a:endParaRPr>
          </a:p>
        </p:txBody>
      </p:sp>
      <p:sp>
        <p:nvSpPr>
          <p:cNvPr id="112" name="Shape 1359">
            <a:extLst>
              <a:ext uri="{FF2B5EF4-FFF2-40B4-BE49-F238E27FC236}">
                <a16:creationId xmlns:a16="http://schemas.microsoft.com/office/drawing/2014/main" id="{0026FD44-BEDE-4444-8867-3ABD99D6111F}"/>
              </a:ext>
            </a:extLst>
          </p:cNvPr>
          <p:cNvSpPr/>
          <p:nvPr/>
        </p:nvSpPr>
        <p:spPr>
          <a:xfrm>
            <a:off x="2755304" y="5180646"/>
            <a:ext cx="610425"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JANUARY</a:t>
            </a:r>
          </a:p>
        </p:txBody>
      </p:sp>
      <p:sp>
        <p:nvSpPr>
          <p:cNvPr id="113" name="Shape 1360">
            <a:extLst>
              <a:ext uri="{FF2B5EF4-FFF2-40B4-BE49-F238E27FC236}">
                <a16:creationId xmlns:a16="http://schemas.microsoft.com/office/drawing/2014/main" id="{DFA580C0-C707-4C2C-8136-AA94B6E31A19}"/>
              </a:ext>
            </a:extLst>
          </p:cNvPr>
          <p:cNvSpPr/>
          <p:nvPr/>
        </p:nvSpPr>
        <p:spPr>
          <a:xfrm>
            <a:off x="4054969" y="5180646"/>
            <a:ext cx="685765"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FEBRUARY</a:t>
            </a:r>
          </a:p>
        </p:txBody>
      </p:sp>
      <p:sp>
        <p:nvSpPr>
          <p:cNvPr id="114" name="Shape 1361">
            <a:extLst>
              <a:ext uri="{FF2B5EF4-FFF2-40B4-BE49-F238E27FC236}">
                <a16:creationId xmlns:a16="http://schemas.microsoft.com/office/drawing/2014/main" id="{DB59F0D6-6B37-484A-9F43-B4F9E29AE686}"/>
              </a:ext>
            </a:extLst>
          </p:cNvPr>
          <p:cNvSpPr/>
          <p:nvPr/>
        </p:nvSpPr>
        <p:spPr>
          <a:xfrm>
            <a:off x="5411895" y="5198668"/>
            <a:ext cx="493405"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MARCH</a:t>
            </a:r>
          </a:p>
        </p:txBody>
      </p:sp>
      <p:sp>
        <p:nvSpPr>
          <p:cNvPr id="115" name="Shape 1362">
            <a:extLst>
              <a:ext uri="{FF2B5EF4-FFF2-40B4-BE49-F238E27FC236}">
                <a16:creationId xmlns:a16="http://schemas.microsoft.com/office/drawing/2014/main" id="{0F1F30E4-40B2-4405-B24F-9B32865D0EB6}"/>
              </a:ext>
            </a:extLst>
          </p:cNvPr>
          <p:cNvSpPr/>
          <p:nvPr/>
        </p:nvSpPr>
        <p:spPr>
          <a:xfrm>
            <a:off x="6679301" y="5198668"/>
            <a:ext cx="395621"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APRIL</a:t>
            </a:r>
          </a:p>
        </p:txBody>
      </p:sp>
      <p:sp>
        <p:nvSpPr>
          <p:cNvPr id="116" name="Shape 1363">
            <a:extLst>
              <a:ext uri="{FF2B5EF4-FFF2-40B4-BE49-F238E27FC236}">
                <a16:creationId xmlns:a16="http://schemas.microsoft.com/office/drawing/2014/main" id="{8B425DC8-5EF5-42E3-BD8E-931328147628}"/>
              </a:ext>
            </a:extLst>
          </p:cNvPr>
          <p:cNvSpPr/>
          <p:nvPr/>
        </p:nvSpPr>
        <p:spPr>
          <a:xfrm>
            <a:off x="7938737" y="5198668"/>
            <a:ext cx="297838"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MAY</a:t>
            </a:r>
          </a:p>
        </p:txBody>
      </p:sp>
      <p:sp>
        <p:nvSpPr>
          <p:cNvPr id="117" name="Shape 1364">
            <a:extLst>
              <a:ext uri="{FF2B5EF4-FFF2-40B4-BE49-F238E27FC236}">
                <a16:creationId xmlns:a16="http://schemas.microsoft.com/office/drawing/2014/main" id="{894A371F-1594-43F6-8CA9-429F7185ED55}"/>
              </a:ext>
            </a:extLst>
          </p:cNvPr>
          <p:cNvSpPr/>
          <p:nvPr/>
        </p:nvSpPr>
        <p:spPr>
          <a:xfrm>
            <a:off x="9203269" y="5198668"/>
            <a:ext cx="381195" cy="253916"/>
          </a:xfrm>
          <a:prstGeom prst="rect">
            <a:avLst/>
          </a:prstGeom>
          <a:ln w="12700">
            <a:miter lim="400000"/>
          </a:ln>
          <a:extLst>
            <a:ext uri="{C572A759-6A51-4108-AA02-DFA0A04FC94B}">
              <ma14:wrappingTextBoxFlag xmlns="" xmlns:ma14="http://schemas.microsoft.com/office/mac/drawingml/2011/main" val="1"/>
            </a:ext>
          </a:extLst>
        </p:spPr>
        <p:txBody>
          <a:bodyPr wrap="none" lIns="22860" rIns="22860">
            <a:spAutoFit/>
          </a:bodyPr>
          <a:lstStyle>
            <a:lvl1pPr algn="ctr" defTabSz="457200">
              <a:spcBef>
                <a:spcPts val="500"/>
              </a:spcBef>
              <a:defRPr sz="2100">
                <a:latin typeface="+mj-lt"/>
                <a:ea typeface="+mj-ea"/>
                <a:cs typeface="+mj-cs"/>
                <a:sym typeface="Helvetica"/>
              </a:defRPr>
            </a:lvl1pPr>
          </a:lstStyle>
          <a:p>
            <a:pPr marL="0" marR="0" lvl="0" indent="0" algn="ctr" defTabSz="228600" eaLnBrk="1" fontAlgn="auto" latinLnBrk="0" hangingPunct="0">
              <a:lnSpc>
                <a:spcPct val="100000"/>
              </a:lnSpc>
              <a:spcBef>
                <a:spcPts val="250"/>
              </a:spcBef>
              <a:spcAft>
                <a:spcPts val="0"/>
              </a:spcAft>
              <a:buClrTx/>
              <a:buSzTx/>
              <a:buFontTx/>
              <a:buNone/>
              <a:tabLst/>
              <a:defRPr sz="3200"/>
            </a:pPr>
            <a:r>
              <a:rPr kumimoji="0" sz="1050" b="0" i="0" u="none" strike="noStrike" kern="0" cap="none" spc="0" normalizeH="0" baseline="0" noProof="0">
                <a:ln>
                  <a:noFill/>
                </a:ln>
                <a:solidFill>
                  <a:srgbClr val="91969B"/>
                </a:solidFill>
                <a:effectLst/>
                <a:uLnTx/>
                <a:uFillTx/>
                <a:latin typeface="+mn-ea"/>
                <a:ea typeface="+mn-ea"/>
                <a:cs typeface="+mj-cs"/>
                <a:sym typeface="+mn-lt"/>
              </a:rPr>
              <a:t>JUNE</a:t>
            </a:r>
          </a:p>
        </p:txBody>
      </p:sp>
      <p:grpSp>
        <p:nvGrpSpPr>
          <p:cNvPr id="118" name="Group 1369">
            <a:extLst>
              <a:ext uri="{FF2B5EF4-FFF2-40B4-BE49-F238E27FC236}">
                <a16:creationId xmlns:a16="http://schemas.microsoft.com/office/drawing/2014/main" id="{77D6D0CC-77F8-4C06-A944-BB31AB18FD9B}"/>
              </a:ext>
            </a:extLst>
          </p:cNvPr>
          <p:cNvGrpSpPr/>
          <p:nvPr/>
        </p:nvGrpSpPr>
        <p:grpSpPr>
          <a:xfrm>
            <a:off x="2722328" y="2690257"/>
            <a:ext cx="702240" cy="434888"/>
            <a:chOff x="-2" y="-2"/>
            <a:chExt cx="1404478" cy="869775"/>
          </a:xfrm>
          <a:solidFill>
            <a:schemeClr val="tx1">
              <a:lumMod val="65000"/>
              <a:lumOff val="35000"/>
            </a:schemeClr>
          </a:solidFill>
        </p:grpSpPr>
        <p:sp>
          <p:nvSpPr>
            <p:cNvPr id="144" name="Shape 1365">
              <a:extLst>
                <a:ext uri="{FF2B5EF4-FFF2-40B4-BE49-F238E27FC236}">
                  <a16:creationId xmlns:a16="http://schemas.microsoft.com/office/drawing/2014/main" id="{96981414-EE54-4FD2-9795-2999DCF9F3E0}"/>
                </a:ext>
              </a:extLst>
            </p:cNvPr>
            <p:cNvSpPr/>
            <p:nvPr/>
          </p:nvSpPr>
          <p:spPr>
            <a:xfrm rot="10800000">
              <a:off x="400223" y="368045"/>
              <a:ext cx="581855"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45" name="Group 1368">
              <a:extLst>
                <a:ext uri="{FF2B5EF4-FFF2-40B4-BE49-F238E27FC236}">
                  <a16:creationId xmlns:a16="http://schemas.microsoft.com/office/drawing/2014/main" id="{EDC00D11-D807-4689-B429-F178DAEB712B}"/>
                </a:ext>
              </a:extLst>
            </p:cNvPr>
            <p:cNvGrpSpPr/>
            <p:nvPr/>
          </p:nvGrpSpPr>
          <p:grpSpPr>
            <a:xfrm>
              <a:off x="-2" y="-2"/>
              <a:ext cx="1404478" cy="568738"/>
              <a:chOff x="-1" y="-1"/>
              <a:chExt cx="1404476" cy="568737"/>
            </a:xfrm>
            <a:grpFill/>
          </p:grpSpPr>
          <p:sp>
            <p:nvSpPr>
              <p:cNvPr id="146" name="Shape 1366">
                <a:extLst>
                  <a:ext uri="{FF2B5EF4-FFF2-40B4-BE49-F238E27FC236}">
                    <a16:creationId xmlns:a16="http://schemas.microsoft.com/office/drawing/2014/main" id="{ECD2C701-0C04-4C56-B91F-EDF5052D2313}"/>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47" name="Shape 1367">
                <a:extLst>
                  <a:ext uri="{FF2B5EF4-FFF2-40B4-BE49-F238E27FC236}">
                    <a16:creationId xmlns:a16="http://schemas.microsoft.com/office/drawing/2014/main" id="{5C84B126-98CD-4E9D-AD38-1B9578172AAF}"/>
                  </a:ext>
                </a:extLst>
              </p:cNvPr>
              <p:cNvSpPr/>
              <p:nvPr/>
            </p:nvSpPr>
            <p:spPr>
              <a:xfrm>
                <a:off x="-1" y="76619"/>
                <a:ext cx="1404476" cy="41549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25%</a:t>
                </a:r>
              </a:p>
            </p:txBody>
          </p:sp>
        </p:grpSp>
      </p:grpSp>
      <p:grpSp>
        <p:nvGrpSpPr>
          <p:cNvPr id="119" name="Group 1374">
            <a:extLst>
              <a:ext uri="{FF2B5EF4-FFF2-40B4-BE49-F238E27FC236}">
                <a16:creationId xmlns:a16="http://schemas.microsoft.com/office/drawing/2014/main" id="{31A2665C-46FC-41BE-8E1B-040FEC20DDF3}"/>
              </a:ext>
            </a:extLst>
          </p:cNvPr>
          <p:cNvGrpSpPr/>
          <p:nvPr/>
        </p:nvGrpSpPr>
        <p:grpSpPr>
          <a:xfrm>
            <a:off x="4014873" y="1503098"/>
            <a:ext cx="702240" cy="434889"/>
            <a:chOff x="-2" y="-2"/>
            <a:chExt cx="1404478" cy="869775"/>
          </a:xfrm>
          <a:solidFill>
            <a:schemeClr val="tx1">
              <a:lumMod val="65000"/>
              <a:lumOff val="35000"/>
            </a:schemeClr>
          </a:solidFill>
        </p:grpSpPr>
        <p:sp>
          <p:nvSpPr>
            <p:cNvPr id="140" name="Shape 1370">
              <a:extLst>
                <a:ext uri="{FF2B5EF4-FFF2-40B4-BE49-F238E27FC236}">
                  <a16:creationId xmlns:a16="http://schemas.microsoft.com/office/drawing/2014/main" id="{95E044F8-1B54-4C04-997C-F51A039D1019}"/>
                </a:ext>
              </a:extLst>
            </p:cNvPr>
            <p:cNvSpPr/>
            <p:nvPr/>
          </p:nvSpPr>
          <p:spPr>
            <a:xfrm rot="10800000">
              <a:off x="400223" y="368045"/>
              <a:ext cx="581855"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41" name="Group 1373">
              <a:extLst>
                <a:ext uri="{FF2B5EF4-FFF2-40B4-BE49-F238E27FC236}">
                  <a16:creationId xmlns:a16="http://schemas.microsoft.com/office/drawing/2014/main" id="{4D9019C9-A6C4-4031-BB5B-F50E1E846DF0}"/>
                </a:ext>
              </a:extLst>
            </p:cNvPr>
            <p:cNvGrpSpPr/>
            <p:nvPr/>
          </p:nvGrpSpPr>
          <p:grpSpPr>
            <a:xfrm>
              <a:off x="-2" y="-2"/>
              <a:ext cx="1404478" cy="568738"/>
              <a:chOff x="-1" y="-1"/>
              <a:chExt cx="1404476" cy="568737"/>
            </a:xfrm>
            <a:grpFill/>
          </p:grpSpPr>
          <p:sp>
            <p:nvSpPr>
              <p:cNvPr id="142" name="Shape 1371">
                <a:extLst>
                  <a:ext uri="{FF2B5EF4-FFF2-40B4-BE49-F238E27FC236}">
                    <a16:creationId xmlns:a16="http://schemas.microsoft.com/office/drawing/2014/main" id="{BF3C3179-7E9E-434E-82EE-434C05870531}"/>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43" name="Shape 1372">
                <a:extLst>
                  <a:ext uri="{FF2B5EF4-FFF2-40B4-BE49-F238E27FC236}">
                    <a16:creationId xmlns:a16="http://schemas.microsoft.com/office/drawing/2014/main" id="{E5BCD265-BC4D-4B6C-A519-BF3E0E2302B7}"/>
                  </a:ext>
                </a:extLst>
              </p:cNvPr>
              <p:cNvSpPr/>
              <p:nvPr/>
            </p:nvSpPr>
            <p:spPr>
              <a:xfrm>
                <a:off x="-1" y="76619"/>
                <a:ext cx="1404476" cy="4154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75%</a:t>
                </a:r>
              </a:p>
            </p:txBody>
          </p:sp>
        </p:grpSp>
      </p:grpSp>
      <p:grpSp>
        <p:nvGrpSpPr>
          <p:cNvPr id="120" name="Group 1379">
            <a:extLst>
              <a:ext uri="{FF2B5EF4-FFF2-40B4-BE49-F238E27FC236}">
                <a16:creationId xmlns:a16="http://schemas.microsoft.com/office/drawing/2014/main" id="{54C3E24B-B133-45E2-906F-7E8AF7D8F4E1}"/>
              </a:ext>
            </a:extLst>
          </p:cNvPr>
          <p:cNvGrpSpPr/>
          <p:nvPr/>
        </p:nvGrpSpPr>
        <p:grpSpPr>
          <a:xfrm>
            <a:off x="5324336" y="2719455"/>
            <a:ext cx="702240" cy="434889"/>
            <a:chOff x="-2" y="-2"/>
            <a:chExt cx="1404478" cy="869775"/>
          </a:xfrm>
          <a:solidFill>
            <a:schemeClr val="tx1">
              <a:lumMod val="65000"/>
              <a:lumOff val="35000"/>
            </a:schemeClr>
          </a:solidFill>
        </p:grpSpPr>
        <p:sp>
          <p:nvSpPr>
            <p:cNvPr id="136" name="Shape 1375">
              <a:extLst>
                <a:ext uri="{FF2B5EF4-FFF2-40B4-BE49-F238E27FC236}">
                  <a16:creationId xmlns:a16="http://schemas.microsoft.com/office/drawing/2014/main" id="{53EF4CC7-131D-4F21-A4F3-5DF21E4DCB51}"/>
                </a:ext>
              </a:extLst>
            </p:cNvPr>
            <p:cNvSpPr/>
            <p:nvPr/>
          </p:nvSpPr>
          <p:spPr>
            <a:xfrm rot="10800000">
              <a:off x="400223" y="368045"/>
              <a:ext cx="581855"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37" name="Group 1378">
              <a:extLst>
                <a:ext uri="{FF2B5EF4-FFF2-40B4-BE49-F238E27FC236}">
                  <a16:creationId xmlns:a16="http://schemas.microsoft.com/office/drawing/2014/main" id="{D17585F4-0314-405E-A107-CAA943CA424F}"/>
                </a:ext>
              </a:extLst>
            </p:cNvPr>
            <p:cNvGrpSpPr/>
            <p:nvPr/>
          </p:nvGrpSpPr>
          <p:grpSpPr>
            <a:xfrm>
              <a:off x="-2" y="-2"/>
              <a:ext cx="1404478" cy="568738"/>
              <a:chOff x="-1" y="-1"/>
              <a:chExt cx="1404476" cy="568737"/>
            </a:xfrm>
            <a:grpFill/>
          </p:grpSpPr>
          <p:sp>
            <p:nvSpPr>
              <p:cNvPr id="138" name="Shape 1376">
                <a:extLst>
                  <a:ext uri="{FF2B5EF4-FFF2-40B4-BE49-F238E27FC236}">
                    <a16:creationId xmlns:a16="http://schemas.microsoft.com/office/drawing/2014/main" id="{0899AEBA-18F8-4BA0-B27C-A8DE5E417C42}"/>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39" name="Shape 1377">
                <a:extLst>
                  <a:ext uri="{FF2B5EF4-FFF2-40B4-BE49-F238E27FC236}">
                    <a16:creationId xmlns:a16="http://schemas.microsoft.com/office/drawing/2014/main" id="{7BC1478D-9891-4A2A-8DF6-53AFE87203B6}"/>
                  </a:ext>
                </a:extLst>
              </p:cNvPr>
              <p:cNvSpPr/>
              <p:nvPr/>
            </p:nvSpPr>
            <p:spPr>
              <a:xfrm>
                <a:off x="-1" y="76619"/>
                <a:ext cx="1404476" cy="4154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25%</a:t>
                </a:r>
              </a:p>
            </p:txBody>
          </p:sp>
        </p:grpSp>
      </p:grpSp>
      <p:grpSp>
        <p:nvGrpSpPr>
          <p:cNvPr id="121" name="Group 1384">
            <a:extLst>
              <a:ext uri="{FF2B5EF4-FFF2-40B4-BE49-F238E27FC236}">
                <a16:creationId xmlns:a16="http://schemas.microsoft.com/office/drawing/2014/main" id="{713BE9B0-1B32-4BE5-8D13-019733C5B47A}"/>
              </a:ext>
            </a:extLst>
          </p:cNvPr>
          <p:cNvGrpSpPr/>
          <p:nvPr/>
        </p:nvGrpSpPr>
        <p:grpSpPr>
          <a:xfrm>
            <a:off x="6481941" y="2205197"/>
            <a:ext cx="702240" cy="434889"/>
            <a:chOff x="-2" y="-2"/>
            <a:chExt cx="1404478" cy="869775"/>
          </a:xfrm>
          <a:solidFill>
            <a:schemeClr val="tx1">
              <a:lumMod val="65000"/>
              <a:lumOff val="35000"/>
            </a:schemeClr>
          </a:solidFill>
        </p:grpSpPr>
        <p:sp>
          <p:nvSpPr>
            <p:cNvPr id="132" name="Shape 1380">
              <a:extLst>
                <a:ext uri="{FF2B5EF4-FFF2-40B4-BE49-F238E27FC236}">
                  <a16:creationId xmlns:a16="http://schemas.microsoft.com/office/drawing/2014/main" id="{D8E48491-7183-4BD0-97F7-20308EBEC4EB}"/>
                </a:ext>
              </a:extLst>
            </p:cNvPr>
            <p:cNvSpPr/>
            <p:nvPr/>
          </p:nvSpPr>
          <p:spPr>
            <a:xfrm rot="10800000">
              <a:off x="400223" y="368045"/>
              <a:ext cx="581854"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33" name="Group 1383">
              <a:extLst>
                <a:ext uri="{FF2B5EF4-FFF2-40B4-BE49-F238E27FC236}">
                  <a16:creationId xmlns:a16="http://schemas.microsoft.com/office/drawing/2014/main" id="{FB0B98E9-A323-473A-BC36-A6D6A6901FA5}"/>
                </a:ext>
              </a:extLst>
            </p:cNvPr>
            <p:cNvGrpSpPr/>
            <p:nvPr/>
          </p:nvGrpSpPr>
          <p:grpSpPr>
            <a:xfrm>
              <a:off x="-2" y="-2"/>
              <a:ext cx="1404478" cy="568738"/>
              <a:chOff x="-1" y="-1"/>
              <a:chExt cx="1404476" cy="568737"/>
            </a:xfrm>
            <a:grpFill/>
          </p:grpSpPr>
          <p:sp>
            <p:nvSpPr>
              <p:cNvPr id="134" name="Shape 1381">
                <a:extLst>
                  <a:ext uri="{FF2B5EF4-FFF2-40B4-BE49-F238E27FC236}">
                    <a16:creationId xmlns:a16="http://schemas.microsoft.com/office/drawing/2014/main" id="{10132D48-ECD5-4024-90D0-4EFB524B7BBD}"/>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35" name="Shape 1382">
                <a:extLst>
                  <a:ext uri="{FF2B5EF4-FFF2-40B4-BE49-F238E27FC236}">
                    <a16:creationId xmlns:a16="http://schemas.microsoft.com/office/drawing/2014/main" id="{0214F708-3B62-4C95-ACD9-15C5896282CE}"/>
                  </a:ext>
                </a:extLst>
              </p:cNvPr>
              <p:cNvSpPr/>
              <p:nvPr/>
            </p:nvSpPr>
            <p:spPr>
              <a:xfrm>
                <a:off x="-1" y="76619"/>
                <a:ext cx="1404476" cy="4154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25%</a:t>
                </a:r>
              </a:p>
            </p:txBody>
          </p:sp>
        </p:grpSp>
      </p:grpSp>
      <p:grpSp>
        <p:nvGrpSpPr>
          <p:cNvPr id="122" name="Group 1389">
            <a:extLst>
              <a:ext uri="{FF2B5EF4-FFF2-40B4-BE49-F238E27FC236}">
                <a16:creationId xmlns:a16="http://schemas.microsoft.com/office/drawing/2014/main" id="{2481F2CE-77AA-4A44-BEC0-F4C576F55317}"/>
              </a:ext>
            </a:extLst>
          </p:cNvPr>
          <p:cNvGrpSpPr/>
          <p:nvPr/>
        </p:nvGrpSpPr>
        <p:grpSpPr>
          <a:xfrm>
            <a:off x="7684621" y="2693787"/>
            <a:ext cx="702240" cy="434889"/>
            <a:chOff x="-2" y="-2"/>
            <a:chExt cx="1404478" cy="869775"/>
          </a:xfrm>
          <a:solidFill>
            <a:schemeClr val="tx1">
              <a:lumMod val="65000"/>
              <a:lumOff val="35000"/>
            </a:schemeClr>
          </a:solidFill>
        </p:grpSpPr>
        <p:sp>
          <p:nvSpPr>
            <p:cNvPr id="128" name="Shape 1385">
              <a:extLst>
                <a:ext uri="{FF2B5EF4-FFF2-40B4-BE49-F238E27FC236}">
                  <a16:creationId xmlns:a16="http://schemas.microsoft.com/office/drawing/2014/main" id="{00FF3757-64A6-4C84-B21B-6B9A4FB92325}"/>
                </a:ext>
              </a:extLst>
            </p:cNvPr>
            <p:cNvSpPr/>
            <p:nvPr/>
          </p:nvSpPr>
          <p:spPr>
            <a:xfrm rot="10800000">
              <a:off x="400223" y="368045"/>
              <a:ext cx="581855"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29" name="Group 1388">
              <a:extLst>
                <a:ext uri="{FF2B5EF4-FFF2-40B4-BE49-F238E27FC236}">
                  <a16:creationId xmlns:a16="http://schemas.microsoft.com/office/drawing/2014/main" id="{CBAA9D21-583A-4C97-8918-C1AE22F68E80}"/>
                </a:ext>
              </a:extLst>
            </p:cNvPr>
            <p:cNvGrpSpPr/>
            <p:nvPr/>
          </p:nvGrpSpPr>
          <p:grpSpPr>
            <a:xfrm>
              <a:off x="-2" y="-2"/>
              <a:ext cx="1404478" cy="568738"/>
              <a:chOff x="-1" y="-1"/>
              <a:chExt cx="1404476" cy="568737"/>
            </a:xfrm>
            <a:grpFill/>
          </p:grpSpPr>
          <p:sp>
            <p:nvSpPr>
              <p:cNvPr id="130" name="Shape 1386">
                <a:extLst>
                  <a:ext uri="{FF2B5EF4-FFF2-40B4-BE49-F238E27FC236}">
                    <a16:creationId xmlns:a16="http://schemas.microsoft.com/office/drawing/2014/main" id="{2E16AE5A-8324-4397-86F5-526023A134BB}"/>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31" name="Shape 1387">
                <a:extLst>
                  <a:ext uri="{FF2B5EF4-FFF2-40B4-BE49-F238E27FC236}">
                    <a16:creationId xmlns:a16="http://schemas.microsoft.com/office/drawing/2014/main" id="{A471C766-D9E7-4C07-A5F8-3ED831C7C559}"/>
                  </a:ext>
                </a:extLst>
              </p:cNvPr>
              <p:cNvSpPr/>
              <p:nvPr/>
            </p:nvSpPr>
            <p:spPr>
              <a:xfrm>
                <a:off x="-1" y="76619"/>
                <a:ext cx="1404476" cy="4154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25%</a:t>
                </a:r>
              </a:p>
            </p:txBody>
          </p:sp>
        </p:grpSp>
      </p:grpSp>
      <p:grpSp>
        <p:nvGrpSpPr>
          <p:cNvPr id="123" name="Group 1394">
            <a:extLst>
              <a:ext uri="{FF2B5EF4-FFF2-40B4-BE49-F238E27FC236}">
                <a16:creationId xmlns:a16="http://schemas.microsoft.com/office/drawing/2014/main" id="{F4252B38-12D2-445C-8744-ABEF94334B5C}"/>
              </a:ext>
            </a:extLst>
          </p:cNvPr>
          <p:cNvGrpSpPr/>
          <p:nvPr/>
        </p:nvGrpSpPr>
        <p:grpSpPr>
          <a:xfrm>
            <a:off x="8981978" y="1678694"/>
            <a:ext cx="702240" cy="434889"/>
            <a:chOff x="-2" y="-2"/>
            <a:chExt cx="1404478" cy="869775"/>
          </a:xfrm>
          <a:solidFill>
            <a:schemeClr val="tx1">
              <a:lumMod val="65000"/>
              <a:lumOff val="35000"/>
            </a:schemeClr>
          </a:solidFill>
        </p:grpSpPr>
        <p:sp>
          <p:nvSpPr>
            <p:cNvPr id="124" name="Shape 1390">
              <a:extLst>
                <a:ext uri="{FF2B5EF4-FFF2-40B4-BE49-F238E27FC236}">
                  <a16:creationId xmlns:a16="http://schemas.microsoft.com/office/drawing/2014/main" id="{2C11F247-C5E9-4F48-A1F3-547780DBAFF5}"/>
                </a:ext>
              </a:extLst>
            </p:cNvPr>
            <p:cNvSpPr/>
            <p:nvPr/>
          </p:nvSpPr>
          <p:spPr>
            <a:xfrm rot="10800000">
              <a:off x="400223" y="368045"/>
              <a:ext cx="581855" cy="501728"/>
            </a:xfrm>
            <a:prstGeom prst="triangle">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latin typeface="+mj-lt"/>
                  <a:ea typeface="+mj-ea"/>
                  <a:cs typeface="+mj-cs"/>
                  <a:sym typeface="Helvetica"/>
                </a:defRPr>
              </a:pPr>
              <a:endParaRPr kumimoji="0" sz="2400" b="0" i="0" u="none" strike="noStrike" kern="0" cap="none" spc="0" normalizeH="0" baseline="0" noProof="0">
                <a:ln>
                  <a:noFill/>
                </a:ln>
                <a:solidFill>
                  <a:srgbClr val="FFFFFF"/>
                </a:solidFill>
                <a:effectLst/>
                <a:uLnTx/>
                <a:uFillTx/>
                <a:latin typeface="+mn-ea"/>
                <a:sym typeface="+mn-lt"/>
              </a:endParaRPr>
            </a:p>
          </p:txBody>
        </p:sp>
        <p:grpSp>
          <p:nvGrpSpPr>
            <p:cNvPr id="125" name="Group 1393">
              <a:extLst>
                <a:ext uri="{FF2B5EF4-FFF2-40B4-BE49-F238E27FC236}">
                  <a16:creationId xmlns:a16="http://schemas.microsoft.com/office/drawing/2014/main" id="{52758480-5411-4A62-9D48-43BBDF73C2F0}"/>
                </a:ext>
              </a:extLst>
            </p:cNvPr>
            <p:cNvGrpSpPr/>
            <p:nvPr/>
          </p:nvGrpSpPr>
          <p:grpSpPr>
            <a:xfrm>
              <a:off x="-2" y="-2"/>
              <a:ext cx="1404478" cy="568738"/>
              <a:chOff x="-1" y="-1"/>
              <a:chExt cx="1404476" cy="568737"/>
            </a:xfrm>
            <a:grpFill/>
          </p:grpSpPr>
          <p:sp>
            <p:nvSpPr>
              <p:cNvPr id="126" name="Shape 1391">
                <a:extLst>
                  <a:ext uri="{FF2B5EF4-FFF2-40B4-BE49-F238E27FC236}">
                    <a16:creationId xmlns:a16="http://schemas.microsoft.com/office/drawing/2014/main" id="{53852EF1-4944-4840-9365-C1B9B6DD8057}"/>
                  </a:ext>
                </a:extLst>
              </p:cNvPr>
              <p:cNvSpPr/>
              <p:nvPr/>
            </p:nvSpPr>
            <p:spPr>
              <a:xfrm>
                <a:off x="-1" y="-1"/>
                <a:ext cx="1404476" cy="568737"/>
              </a:xfrm>
              <a:prstGeom prst="rect">
                <a:avLst/>
              </a:prstGeom>
              <a:grpFill/>
              <a:ln w="12700" cap="flat">
                <a:noFill/>
                <a:miter lim="400000"/>
              </a:ln>
              <a:effectLst/>
            </p:spPr>
            <p:txBody>
              <a:bodyPr wrap="square" lIns="22860" tIns="22860" rIns="22860" bIns="22860" numCol="1" anchor="ctr">
                <a:noAutofit/>
              </a:bodyPr>
              <a:lstStyle/>
              <a:p>
                <a:pPr marL="0" marR="0" lvl="0" indent="0" algn="ctr" defTabSz="609355" eaLnBrk="1" fontAlgn="auto" latinLnBrk="0" hangingPunct="0">
                  <a:lnSpc>
                    <a:spcPct val="100000"/>
                  </a:lnSpc>
                  <a:spcBef>
                    <a:spcPts val="0"/>
                  </a:spcBef>
                  <a:spcAft>
                    <a:spcPts val="0"/>
                  </a:spcAft>
                  <a:buClrTx/>
                  <a:buSzTx/>
                  <a:buFontTx/>
                  <a:buNone/>
                  <a:tabLst/>
                  <a:defRPr>
                    <a:solidFill>
                      <a:srgbClr val="FFFFFF"/>
                    </a:solidFill>
                  </a:defRPr>
                </a:pPr>
                <a:endParaRPr kumimoji="0" sz="2400" b="0" i="0" u="none" strike="noStrike" kern="0" cap="none" spc="0" normalizeH="0" baseline="0" noProof="0">
                  <a:ln>
                    <a:noFill/>
                  </a:ln>
                  <a:solidFill>
                    <a:srgbClr val="FFFFFF"/>
                  </a:solidFill>
                  <a:effectLst/>
                  <a:uLnTx/>
                  <a:uFillTx/>
                  <a:latin typeface="+mn-ea"/>
                  <a:sym typeface="+mn-lt"/>
                </a:endParaRPr>
              </a:p>
            </p:txBody>
          </p:sp>
          <p:sp>
            <p:nvSpPr>
              <p:cNvPr id="127" name="Shape 1392">
                <a:extLst>
                  <a:ext uri="{FF2B5EF4-FFF2-40B4-BE49-F238E27FC236}">
                    <a16:creationId xmlns:a16="http://schemas.microsoft.com/office/drawing/2014/main" id="{D0098546-A44A-496C-BA98-4131B555C147}"/>
                  </a:ext>
                </a:extLst>
              </p:cNvPr>
              <p:cNvSpPr/>
              <p:nvPr/>
            </p:nvSpPr>
            <p:spPr>
              <a:xfrm>
                <a:off x="-1" y="76619"/>
                <a:ext cx="1404476" cy="415496"/>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700">
                    <a:solidFill>
                      <a:srgbClr val="FFFFFF"/>
                    </a:solidFill>
                    <a:latin typeface="+mj-lt"/>
                    <a:ea typeface="+mj-ea"/>
                    <a:cs typeface="+mj-cs"/>
                    <a:sym typeface="Helvetica"/>
                  </a:defRPr>
                </a:lvl1pPr>
              </a:lstStyle>
              <a:p>
                <a:pPr marL="0" marR="0" lvl="0" indent="0" algn="ctr" defTabSz="609355" eaLnBrk="1" fontAlgn="auto" latinLnBrk="0" hangingPunct="0">
                  <a:lnSpc>
                    <a:spcPct val="100000"/>
                  </a:lnSpc>
                  <a:spcBef>
                    <a:spcPts val="0"/>
                  </a:spcBef>
                  <a:spcAft>
                    <a:spcPts val="0"/>
                  </a:spcAft>
                  <a:buClrTx/>
                  <a:buSzTx/>
                  <a:buFontTx/>
                  <a:buNone/>
                  <a:tabLst/>
                  <a:defRPr sz="4800">
                    <a:latin typeface="Calibri"/>
                    <a:ea typeface="Calibri"/>
                    <a:cs typeface="Calibri"/>
                    <a:sym typeface="Calibri"/>
                  </a:defRPr>
                </a:pPr>
                <a:r>
                  <a:rPr kumimoji="0" sz="1350" b="0" i="0" u="none" strike="noStrike" kern="0" cap="none" spc="0" normalizeH="0" baseline="0" noProof="0">
                    <a:ln>
                      <a:noFill/>
                    </a:ln>
                    <a:solidFill>
                      <a:srgbClr val="FFFFFF"/>
                    </a:solidFill>
                    <a:effectLst/>
                    <a:uLnTx/>
                    <a:uFillTx/>
                    <a:latin typeface="+mn-ea"/>
                    <a:ea typeface="+mn-ea"/>
                    <a:cs typeface="Calibri"/>
                    <a:sym typeface="+mn-lt"/>
                  </a:rPr>
                  <a:t>75%</a:t>
                </a:r>
              </a:p>
            </p:txBody>
          </p:sp>
        </p:grpSp>
      </p:grpSp>
      <p:sp>
        <p:nvSpPr>
          <p:cNvPr id="157" name="PA-jiandan95">
            <a:extLst>
              <a:ext uri="{FF2B5EF4-FFF2-40B4-BE49-F238E27FC236}">
                <a16:creationId xmlns:a16="http://schemas.microsoft.com/office/drawing/2014/main" id="{22031650-65EB-4610-AD36-56A4300F9DE1}"/>
              </a:ext>
            </a:extLst>
          </p:cNvPr>
          <p:cNvSpPr/>
          <p:nvPr>
            <p:custDataLst>
              <p:tags r:id="rId1"/>
            </p:custDataLst>
          </p:nvPr>
        </p:nvSpPr>
        <p:spPr>
          <a:xfrm flipH="1">
            <a:off x="1223581" y="5537782"/>
            <a:ext cx="9744839" cy="76040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lumMod val="75000"/>
                    <a:lumOff val="25000"/>
                  </a:prstClr>
                </a:solidFill>
                <a:effectLst/>
                <a:uLnTx/>
                <a:uFillTx/>
                <a:latin typeface="思源黑体 Light"/>
                <a:ea typeface="思源黑体 Light"/>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p>
        </p:txBody>
      </p:sp>
    </p:spTree>
    <p:extLst>
      <p:ext uri="{BB962C8B-B14F-4D97-AF65-F5344CB8AC3E}">
        <p14:creationId xmlns:p14="http://schemas.microsoft.com/office/powerpoint/2010/main" val="30786593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p:cTn id="7" dur="1000" fill="hold"/>
                                        <p:tgtEl>
                                          <p:spTgt spid="157"/>
                                        </p:tgtEl>
                                        <p:attrNameLst>
                                          <p:attrName>ppt_w</p:attrName>
                                        </p:attrNameLst>
                                      </p:cBhvr>
                                      <p:tavLst>
                                        <p:tav tm="0">
                                          <p:val>
                                            <p:strVal val="#ppt_w+.3"/>
                                          </p:val>
                                        </p:tav>
                                        <p:tav tm="100000">
                                          <p:val>
                                            <p:strVal val="#ppt_w"/>
                                          </p:val>
                                        </p:tav>
                                      </p:tavLst>
                                    </p:anim>
                                    <p:anim calcmode="lin" valueType="num">
                                      <p:cBhvr>
                                        <p:cTn id="8" dur="1000" fill="hold"/>
                                        <p:tgtEl>
                                          <p:spTgt spid="157"/>
                                        </p:tgtEl>
                                        <p:attrNameLst>
                                          <p:attrName>ppt_h</p:attrName>
                                        </p:attrNameLst>
                                      </p:cBhvr>
                                      <p:tavLst>
                                        <p:tav tm="0">
                                          <p:val>
                                            <p:strVal val="#ppt_h"/>
                                          </p:val>
                                        </p:tav>
                                        <p:tav tm="100000">
                                          <p:val>
                                            <p:strVal val="#ppt_h"/>
                                          </p:val>
                                        </p:tav>
                                      </p:tavLst>
                                    </p:anim>
                                    <p:animEffect transition="in" filter="fade">
                                      <p:cBhvr>
                                        <p:cTn id="9"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96461486-478F-497D-93C6-89644378471F}"/>
              </a:ext>
            </a:extLst>
          </p:cNvPr>
          <p:cNvSpPr txBox="1"/>
          <p:nvPr/>
        </p:nvSpPr>
        <p:spPr>
          <a:xfrm>
            <a:off x="4418952" y="5148476"/>
            <a:ext cx="1195861" cy="276999"/>
          </a:xfrm>
          <a:prstGeom prst="rect">
            <a:avLst/>
          </a:prstGeom>
          <a:noFill/>
        </p:spPr>
        <p:txBody>
          <a:bodyPr wrap="square" rtlCol="0">
            <a:spAutoFit/>
          </a:bodyPr>
          <a:lstStyle/>
          <a:p>
            <a:pPr>
              <a:defRPr/>
            </a:pPr>
            <a:r>
              <a:rPr lang="id-ID" sz="1200" dirty="0">
                <a:solidFill>
                  <a:srgbClr val="575F6D"/>
                </a:solidFill>
                <a:latin typeface="+mn-ea"/>
              </a:rPr>
              <a:t>Text here</a:t>
            </a:r>
          </a:p>
        </p:txBody>
      </p:sp>
      <p:sp>
        <p:nvSpPr>
          <p:cNvPr id="18" name="TextBox 5">
            <a:extLst>
              <a:ext uri="{FF2B5EF4-FFF2-40B4-BE49-F238E27FC236}">
                <a16:creationId xmlns:a16="http://schemas.microsoft.com/office/drawing/2014/main" id="{1BDDFE97-CD02-47BE-89EA-C33C73D62442}"/>
              </a:ext>
            </a:extLst>
          </p:cNvPr>
          <p:cNvSpPr txBox="1"/>
          <p:nvPr/>
        </p:nvSpPr>
        <p:spPr>
          <a:xfrm>
            <a:off x="4081599" y="4964101"/>
            <a:ext cx="994265" cy="276999"/>
          </a:xfrm>
          <a:prstGeom prst="rect">
            <a:avLst/>
          </a:prstGeom>
          <a:noFill/>
        </p:spPr>
        <p:txBody>
          <a:bodyPr wrap="square" rtlCol="0">
            <a:spAutoFit/>
          </a:bodyPr>
          <a:lstStyle/>
          <a:p>
            <a:pPr>
              <a:defRPr/>
            </a:pPr>
            <a:r>
              <a:rPr lang="id-ID" sz="1200" dirty="0">
                <a:solidFill>
                  <a:srgbClr val="575F6D"/>
                </a:solidFill>
                <a:latin typeface="+mn-ea"/>
              </a:rPr>
              <a:t>Text here</a:t>
            </a:r>
          </a:p>
        </p:txBody>
      </p:sp>
      <p:sp>
        <p:nvSpPr>
          <p:cNvPr id="19" name="TextBox 6">
            <a:extLst>
              <a:ext uri="{FF2B5EF4-FFF2-40B4-BE49-F238E27FC236}">
                <a16:creationId xmlns:a16="http://schemas.microsoft.com/office/drawing/2014/main" id="{B0B6A93B-45AD-40E1-9C7E-734C25DF951F}"/>
              </a:ext>
            </a:extLst>
          </p:cNvPr>
          <p:cNvSpPr txBox="1"/>
          <p:nvPr/>
        </p:nvSpPr>
        <p:spPr>
          <a:xfrm>
            <a:off x="4746880" y="5340385"/>
            <a:ext cx="999909" cy="276999"/>
          </a:xfrm>
          <a:prstGeom prst="rect">
            <a:avLst/>
          </a:prstGeom>
          <a:noFill/>
        </p:spPr>
        <p:txBody>
          <a:bodyPr wrap="square" rtlCol="0">
            <a:spAutoFit/>
          </a:bodyPr>
          <a:lstStyle/>
          <a:p>
            <a:pPr>
              <a:defRPr/>
            </a:pPr>
            <a:r>
              <a:rPr lang="id-ID" sz="1200" dirty="0">
                <a:solidFill>
                  <a:srgbClr val="575F6D"/>
                </a:solidFill>
                <a:latin typeface="+mn-ea"/>
              </a:rPr>
              <a:t>Text here</a:t>
            </a:r>
          </a:p>
        </p:txBody>
      </p:sp>
      <p:sp>
        <p:nvSpPr>
          <p:cNvPr id="20" name="TextBox 7">
            <a:extLst>
              <a:ext uri="{FF2B5EF4-FFF2-40B4-BE49-F238E27FC236}">
                <a16:creationId xmlns:a16="http://schemas.microsoft.com/office/drawing/2014/main" id="{6092C2C3-7113-4A19-B27B-A0900FC66C4A}"/>
              </a:ext>
            </a:extLst>
          </p:cNvPr>
          <p:cNvSpPr txBox="1"/>
          <p:nvPr/>
        </p:nvSpPr>
        <p:spPr>
          <a:xfrm>
            <a:off x="3753662" y="4777183"/>
            <a:ext cx="847853" cy="276999"/>
          </a:xfrm>
          <a:prstGeom prst="rect">
            <a:avLst/>
          </a:prstGeom>
          <a:noFill/>
        </p:spPr>
        <p:txBody>
          <a:bodyPr wrap="square" rtlCol="0">
            <a:spAutoFit/>
          </a:bodyPr>
          <a:lstStyle/>
          <a:p>
            <a:pPr>
              <a:defRPr/>
            </a:pPr>
            <a:r>
              <a:rPr lang="id-ID" sz="1200" dirty="0">
                <a:solidFill>
                  <a:srgbClr val="575F6D"/>
                </a:solidFill>
                <a:latin typeface="+mn-ea"/>
              </a:rPr>
              <a:t>Text here</a:t>
            </a:r>
          </a:p>
        </p:txBody>
      </p:sp>
      <p:sp>
        <p:nvSpPr>
          <p:cNvPr id="21" name="TextBox 8">
            <a:extLst>
              <a:ext uri="{FF2B5EF4-FFF2-40B4-BE49-F238E27FC236}">
                <a16:creationId xmlns:a16="http://schemas.microsoft.com/office/drawing/2014/main" id="{B66307C9-ED72-48E2-BB31-75E4684D6685}"/>
              </a:ext>
            </a:extLst>
          </p:cNvPr>
          <p:cNvSpPr txBox="1"/>
          <p:nvPr/>
        </p:nvSpPr>
        <p:spPr>
          <a:xfrm>
            <a:off x="3435171" y="4590903"/>
            <a:ext cx="990157" cy="461665"/>
          </a:xfrm>
          <a:prstGeom prst="rect">
            <a:avLst/>
          </a:prstGeom>
          <a:noFill/>
        </p:spPr>
        <p:txBody>
          <a:bodyPr wrap="square" rtlCol="0">
            <a:spAutoFit/>
          </a:bodyPr>
          <a:lstStyle/>
          <a:p>
            <a:pPr>
              <a:defRPr/>
            </a:pPr>
            <a:r>
              <a:rPr lang="id-ID" sz="1200" dirty="0">
                <a:solidFill>
                  <a:srgbClr val="575F6D"/>
                </a:solidFill>
                <a:latin typeface="+mn-ea"/>
              </a:rPr>
              <a:t>Text here</a:t>
            </a:r>
          </a:p>
          <a:p>
            <a:pPr>
              <a:defRPr/>
            </a:pPr>
            <a:endParaRPr lang="en-US" sz="1200" dirty="0">
              <a:solidFill>
                <a:srgbClr val="575F6D"/>
              </a:solidFill>
              <a:latin typeface="+mn-ea"/>
            </a:endParaRPr>
          </a:p>
        </p:txBody>
      </p:sp>
      <p:sp>
        <p:nvSpPr>
          <p:cNvPr id="22" name="TextBox 9">
            <a:extLst>
              <a:ext uri="{FF2B5EF4-FFF2-40B4-BE49-F238E27FC236}">
                <a16:creationId xmlns:a16="http://schemas.microsoft.com/office/drawing/2014/main" id="{11775B5F-04A0-4F76-AB12-E896718F1795}"/>
              </a:ext>
            </a:extLst>
          </p:cNvPr>
          <p:cNvSpPr txBox="1"/>
          <p:nvPr/>
        </p:nvSpPr>
        <p:spPr>
          <a:xfrm>
            <a:off x="3353891" y="2739314"/>
            <a:ext cx="508488" cy="276999"/>
          </a:xfrm>
          <a:prstGeom prst="rect">
            <a:avLst/>
          </a:prstGeom>
          <a:noFill/>
        </p:spPr>
        <p:txBody>
          <a:bodyPr wrap="square" rtlCol="0">
            <a:spAutoFit/>
          </a:bodyPr>
          <a:lstStyle/>
          <a:p>
            <a:pPr algn="r">
              <a:defRPr/>
            </a:pPr>
            <a:r>
              <a:rPr lang="id-ID" sz="1200" dirty="0">
                <a:solidFill>
                  <a:srgbClr val="575F6D"/>
                </a:solidFill>
                <a:latin typeface="+mn-ea"/>
              </a:rPr>
              <a:t>47%</a:t>
            </a:r>
            <a:endParaRPr lang="en-US" sz="1200" dirty="0">
              <a:solidFill>
                <a:srgbClr val="575F6D"/>
              </a:solidFill>
              <a:latin typeface="+mn-ea"/>
            </a:endParaRPr>
          </a:p>
        </p:txBody>
      </p:sp>
      <p:sp>
        <p:nvSpPr>
          <p:cNvPr id="23" name="TextBox 10">
            <a:extLst>
              <a:ext uri="{FF2B5EF4-FFF2-40B4-BE49-F238E27FC236}">
                <a16:creationId xmlns:a16="http://schemas.microsoft.com/office/drawing/2014/main" id="{348835B0-73B7-49A3-90CA-C50DEF8C0C5A}"/>
              </a:ext>
            </a:extLst>
          </p:cNvPr>
          <p:cNvSpPr txBox="1"/>
          <p:nvPr/>
        </p:nvSpPr>
        <p:spPr>
          <a:xfrm>
            <a:off x="1744803" y="2073538"/>
            <a:ext cx="530612" cy="276999"/>
          </a:xfrm>
          <a:prstGeom prst="rect">
            <a:avLst/>
          </a:prstGeom>
          <a:noFill/>
        </p:spPr>
        <p:txBody>
          <a:bodyPr wrap="square" rtlCol="0">
            <a:spAutoFit/>
          </a:bodyPr>
          <a:lstStyle/>
          <a:p>
            <a:pPr algn="r">
              <a:defRPr/>
            </a:pPr>
            <a:r>
              <a:rPr lang="id-ID" sz="1200" dirty="0">
                <a:solidFill>
                  <a:srgbClr val="575F6D"/>
                </a:solidFill>
                <a:latin typeface="+mn-ea"/>
              </a:rPr>
              <a:t>50%</a:t>
            </a:r>
            <a:endParaRPr lang="en-US" sz="1200" dirty="0">
              <a:solidFill>
                <a:srgbClr val="575F6D"/>
              </a:solidFill>
              <a:latin typeface="+mn-ea"/>
            </a:endParaRPr>
          </a:p>
        </p:txBody>
      </p:sp>
      <p:sp>
        <p:nvSpPr>
          <p:cNvPr id="24" name="TextBox 11">
            <a:extLst>
              <a:ext uri="{FF2B5EF4-FFF2-40B4-BE49-F238E27FC236}">
                <a16:creationId xmlns:a16="http://schemas.microsoft.com/office/drawing/2014/main" id="{E8EB7F81-03CD-4F74-B76B-C3F13AD37DD3}"/>
              </a:ext>
            </a:extLst>
          </p:cNvPr>
          <p:cNvSpPr txBox="1"/>
          <p:nvPr/>
        </p:nvSpPr>
        <p:spPr>
          <a:xfrm>
            <a:off x="3672382" y="2422368"/>
            <a:ext cx="530613" cy="276999"/>
          </a:xfrm>
          <a:prstGeom prst="rect">
            <a:avLst/>
          </a:prstGeom>
          <a:noFill/>
        </p:spPr>
        <p:txBody>
          <a:bodyPr wrap="square" rtlCol="0">
            <a:spAutoFit/>
          </a:bodyPr>
          <a:lstStyle/>
          <a:p>
            <a:pPr algn="r">
              <a:defRPr/>
            </a:pPr>
            <a:r>
              <a:rPr lang="id-ID" sz="1200" dirty="0">
                <a:solidFill>
                  <a:srgbClr val="575F6D"/>
                </a:solidFill>
                <a:latin typeface="+mn-ea"/>
              </a:rPr>
              <a:t>75%</a:t>
            </a:r>
            <a:endParaRPr lang="en-US" sz="1200" dirty="0">
              <a:solidFill>
                <a:srgbClr val="575F6D"/>
              </a:solidFill>
              <a:latin typeface="+mn-ea"/>
            </a:endParaRPr>
          </a:p>
        </p:txBody>
      </p:sp>
      <p:sp>
        <p:nvSpPr>
          <p:cNvPr id="25" name="TextBox 12">
            <a:extLst>
              <a:ext uri="{FF2B5EF4-FFF2-40B4-BE49-F238E27FC236}">
                <a16:creationId xmlns:a16="http://schemas.microsoft.com/office/drawing/2014/main" id="{07AB4511-2E4D-4E66-9059-DC15043F0FAE}"/>
              </a:ext>
            </a:extLst>
          </p:cNvPr>
          <p:cNvSpPr txBox="1"/>
          <p:nvPr/>
        </p:nvSpPr>
        <p:spPr>
          <a:xfrm>
            <a:off x="3861811" y="3144574"/>
            <a:ext cx="569184" cy="276999"/>
          </a:xfrm>
          <a:prstGeom prst="rect">
            <a:avLst/>
          </a:prstGeom>
          <a:noFill/>
        </p:spPr>
        <p:txBody>
          <a:bodyPr wrap="square" rtlCol="0">
            <a:spAutoFit/>
          </a:bodyPr>
          <a:lstStyle/>
          <a:p>
            <a:pPr algn="r">
              <a:defRPr/>
            </a:pPr>
            <a:r>
              <a:rPr lang="id-ID" sz="1200" dirty="0">
                <a:solidFill>
                  <a:srgbClr val="575F6D"/>
                </a:solidFill>
                <a:latin typeface="+mn-ea"/>
              </a:rPr>
              <a:t>80%</a:t>
            </a:r>
            <a:endParaRPr lang="en-US" sz="1200" dirty="0">
              <a:solidFill>
                <a:srgbClr val="575F6D"/>
              </a:solidFill>
              <a:latin typeface="+mn-ea"/>
            </a:endParaRPr>
          </a:p>
        </p:txBody>
      </p:sp>
      <p:sp>
        <p:nvSpPr>
          <p:cNvPr id="26" name="TextBox 13">
            <a:extLst>
              <a:ext uri="{FF2B5EF4-FFF2-40B4-BE49-F238E27FC236}">
                <a16:creationId xmlns:a16="http://schemas.microsoft.com/office/drawing/2014/main" id="{8CBA45FD-18D5-4DA9-9124-A6BF77E6AA64}"/>
              </a:ext>
            </a:extLst>
          </p:cNvPr>
          <p:cNvSpPr txBox="1"/>
          <p:nvPr/>
        </p:nvSpPr>
        <p:spPr>
          <a:xfrm>
            <a:off x="3029258" y="1929730"/>
            <a:ext cx="482508" cy="276999"/>
          </a:xfrm>
          <a:prstGeom prst="rect">
            <a:avLst/>
          </a:prstGeom>
          <a:noFill/>
        </p:spPr>
        <p:txBody>
          <a:bodyPr wrap="square" rtlCol="0">
            <a:spAutoFit/>
          </a:bodyPr>
          <a:lstStyle/>
          <a:p>
            <a:pPr algn="r">
              <a:defRPr/>
            </a:pPr>
            <a:r>
              <a:rPr lang="id-ID" sz="1200" dirty="0">
                <a:solidFill>
                  <a:srgbClr val="575F6D"/>
                </a:solidFill>
                <a:latin typeface="+mn-ea"/>
              </a:rPr>
              <a:t>73%</a:t>
            </a:r>
            <a:endParaRPr lang="en-US" sz="1200" dirty="0">
              <a:solidFill>
                <a:srgbClr val="575F6D"/>
              </a:solidFill>
              <a:latin typeface="+mn-ea"/>
            </a:endParaRPr>
          </a:p>
        </p:txBody>
      </p:sp>
      <p:sp>
        <p:nvSpPr>
          <p:cNvPr id="27" name="TextBox 14">
            <a:extLst>
              <a:ext uri="{FF2B5EF4-FFF2-40B4-BE49-F238E27FC236}">
                <a16:creationId xmlns:a16="http://schemas.microsoft.com/office/drawing/2014/main" id="{71744A65-3E1A-4EE3-B025-A9C0A4D31A11}"/>
              </a:ext>
            </a:extLst>
          </p:cNvPr>
          <p:cNvSpPr txBox="1"/>
          <p:nvPr/>
        </p:nvSpPr>
        <p:spPr>
          <a:xfrm>
            <a:off x="1469234" y="3458153"/>
            <a:ext cx="3206859" cy="646331"/>
          </a:xfrm>
          <a:prstGeom prst="rect">
            <a:avLst/>
          </a:prstGeom>
          <a:noFill/>
        </p:spPr>
        <p:txBody>
          <a:bodyPr wrap="square" rtlCol="0">
            <a:spAutoFit/>
          </a:bodyPr>
          <a:lstStyle/>
          <a:p>
            <a:pPr algn="ctr">
              <a:defRPr/>
            </a:pPr>
            <a:r>
              <a:rPr lang="id-ID" b="1" dirty="0">
                <a:solidFill>
                  <a:srgbClr val="000000"/>
                </a:solidFill>
                <a:latin typeface="+mn-ea"/>
              </a:rPr>
              <a:t>SALES</a:t>
            </a:r>
          </a:p>
          <a:p>
            <a:pPr algn="ctr">
              <a:defRPr/>
            </a:pPr>
            <a:r>
              <a:rPr lang="id-ID" b="1" dirty="0">
                <a:solidFill>
                  <a:srgbClr val="000000"/>
                </a:solidFill>
                <a:latin typeface="+mn-ea"/>
              </a:rPr>
              <a:t>201</a:t>
            </a:r>
            <a:r>
              <a:rPr lang="en-US" altLang="zh-CN" b="1" dirty="0">
                <a:solidFill>
                  <a:srgbClr val="000000"/>
                </a:solidFill>
                <a:latin typeface="+mn-ea"/>
              </a:rPr>
              <a:t>9</a:t>
            </a:r>
            <a:endParaRPr lang="en-US" b="1" dirty="0">
              <a:solidFill>
                <a:srgbClr val="000000"/>
              </a:solidFill>
              <a:latin typeface="+mn-ea"/>
            </a:endParaRPr>
          </a:p>
        </p:txBody>
      </p:sp>
      <p:sp>
        <p:nvSpPr>
          <p:cNvPr id="28" name="Freeform 5">
            <a:extLst>
              <a:ext uri="{FF2B5EF4-FFF2-40B4-BE49-F238E27FC236}">
                <a16:creationId xmlns:a16="http://schemas.microsoft.com/office/drawing/2014/main" id="{2A6A331B-46A7-4F32-92DC-51A8E0AA5E87}"/>
              </a:ext>
            </a:extLst>
          </p:cNvPr>
          <p:cNvSpPr>
            <a:spLocks/>
          </p:cNvSpPr>
          <p:nvPr/>
        </p:nvSpPr>
        <p:spPr bwMode="auto">
          <a:xfrm rot="5400000">
            <a:off x="1607504" y="2469616"/>
            <a:ext cx="2612309" cy="2465487"/>
          </a:xfrm>
          <a:custGeom>
            <a:avLst/>
            <a:gdLst>
              <a:gd name="T0" fmla="*/ 488 w 977"/>
              <a:gd name="T1" fmla="*/ 922 h 922"/>
              <a:gd name="T2" fmla="*/ 977 w 977"/>
              <a:gd name="T3" fmla="*/ 438 h 922"/>
              <a:gd name="T4" fmla="*/ 977 w 977"/>
              <a:gd name="T5" fmla="*/ 436 h 922"/>
              <a:gd name="T6" fmla="*/ 977 w 977"/>
              <a:gd name="T7" fmla="*/ 434 h 922"/>
              <a:gd name="T8" fmla="*/ 977 w 977"/>
              <a:gd name="T9" fmla="*/ 200 h 922"/>
              <a:gd name="T10" fmla="*/ 953 w 977"/>
              <a:gd name="T11" fmla="*/ 176 h 922"/>
              <a:gd name="T12" fmla="*/ 929 w 977"/>
              <a:gd name="T13" fmla="*/ 200 h 922"/>
              <a:gd name="T14" fmla="*/ 929 w 977"/>
              <a:gd name="T15" fmla="*/ 433 h 922"/>
              <a:gd name="T16" fmla="*/ 929 w 977"/>
              <a:gd name="T17" fmla="*/ 434 h 922"/>
              <a:gd name="T18" fmla="*/ 488 w 977"/>
              <a:gd name="T19" fmla="*/ 875 h 922"/>
              <a:gd name="T20" fmla="*/ 47 w 977"/>
              <a:gd name="T21" fmla="*/ 434 h 922"/>
              <a:gd name="T22" fmla="*/ 275 w 977"/>
              <a:gd name="T23" fmla="*/ 46 h 922"/>
              <a:gd name="T24" fmla="*/ 290 w 977"/>
              <a:gd name="T25" fmla="*/ 25 h 922"/>
              <a:gd name="T26" fmla="*/ 268 w 977"/>
              <a:gd name="T27" fmla="*/ 0 h 922"/>
              <a:gd name="T28" fmla="*/ 256 w 977"/>
              <a:gd name="T29" fmla="*/ 4 h 922"/>
              <a:gd name="T30" fmla="*/ 0 w 977"/>
              <a:gd name="T31" fmla="*/ 434 h 922"/>
              <a:gd name="T32" fmla="*/ 488 w 977"/>
              <a:gd name="T33" fmla="*/ 922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7" h="922">
                <a:moveTo>
                  <a:pt x="488" y="922"/>
                </a:moveTo>
                <a:cubicBezTo>
                  <a:pt x="756" y="922"/>
                  <a:pt x="975" y="706"/>
                  <a:pt x="977" y="438"/>
                </a:cubicBezTo>
                <a:cubicBezTo>
                  <a:pt x="977" y="437"/>
                  <a:pt x="977" y="437"/>
                  <a:pt x="977" y="436"/>
                </a:cubicBezTo>
                <a:cubicBezTo>
                  <a:pt x="977" y="436"/>
                  <a:pt x="977" y="435"/>
                  <a:pt x="977" y="434"/>
                </a:cubicBezTo>
                <a:cubicBezTo>
                  <a:pt x="977" y="200"/>
                  <a:pt x="977" y="200"/>
                  <a:pt x="977" y="200"/>
                </a:cubicBezTo>
                <a:cubicBezTo>
                  <a:pt x="977" y="186"/>
                  <a:pt x="966" y="176"/>
                  <a:pt x="953" y="176"/>
                </a:cubicBezTo>
                <a:cubicBezTo>
                  <a:pt x="940" y="176"/>
                  <a:pt x="929" y="186"/>
                  <a:pt x="929" y="200"/>
                </a:cubicBezTo>
                <a:cubicBezTo>
                  <a:pt x="929" y="433"/>
                  <a:pt x="929" y="433"/>
                  <a:pt x="929" y="433"/>
                </a:cubicBezTo>
                <a:cubicBezTo>
                  <a:pt x="929" y="434"/>
                  <a:pt x="929" y="434"/>
                  <a:pt x="929" y="434"/>
                </a:cubicBezTo>
                <a:cubicBezTo>
                  <a:pt x="929" y="677"/>
                  <a:pt x="731" y="875"/>
                  <a:pt x="488" y="875"/>
                </a:cubicBezTo>
                <a:cubicBezTo>
                  <a:pt x="245" y="875"/>
                  <a:pt x="47" y="677"/>
                  <a:pt x="47" y="434"/>
                </a:cubicBezTo>
                <a:cubicBezTo>
                  <a:pt x="47" y="272"/>
                  <a:pt x="135" y="124"/>
                  <a:pt x="275" y="46"/>
                </a:cubicBezTo>
                <a:cubicBezTo>
                  <a:pt x="285" y="42"/>
                  <a:pt x="290" y="35"/>
                  <a:pt x="290" y="25"/>
                </a:cubicBezTo>
                <a:cubicBezTo>
                  <a:pt x="290" y="12"/>
                  <a:pt x="281" y="0"/>
                  <a:pt x="268" y="0"/>
                </a:cubicBezTo>
                <a:cubicBezTo>
                  <a:pt x="264" y="0"/>
                  <a:pt x="260" y="2"/>
                  <a:pt x="256" y="4"/>
                </a:cubicBezTo>
                <a:cubicBezTo>
                  <a:pt x="99" y="90"/>
                  <a:pt x="0" y="253"/>
                  <a:pt x="0" y="434"/>
                </a:cubicBezTo>
                <a:cubicBezTo>
                  <a:pt x="0" y="704"/>
                  <a:pt x="218" y="922"/>
                  <a:pt x="488" y="922"/>
                </a:cubicBezTo>
                <a:close/>
              </a:path>
            </a:pathLst>
          </a:custGeom>
          <a:solidFill>
            <a:srgbClr val="9D399B"/>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29" name="Freeform 6">
            <a:extLst>
              <a:ext uri="{FF2B5EF4-FFF2-40B4-BE49-F238E27FC236}">
                <a16:creationId xmlns:a16="http://schemas.microsoft.com/office/drawing/2014/main" id="{8653C141-3429-4CB2-AC90-090A57E07017}"/>
              </a:ext>
            </a:extLst>
          </p:cNvPr>
          <p:cNvSpPr>
            <a:spLocks/>
          </p:cNvSpPr>
          <p:nvPr/>
        </p:nvSpPr>
        <p:spPr bwMode="auto">
          <a:xfrm rot="5400000">
            <a:off x="1271508" y="2446463"/>
            <a:ext cx="2968071" cy="2508404"/>
          </a:xfrm>
          <a:custGeom>
            <a:avLst/>
            <a:gdLst>
              <a:gd name="T0" fmla="*/ 555 w 1110"/>
              <a:gd name="T1" fmla="*/ 938 h 938"/>
              <a:gd name="T2" fmla="*/ 1110 w 1110"/>
              <a:gd name="T3" fmla="*/ 387 h 938"/>
              <a:gd name="T4" fmla="*/ 1110 w 1110"/>
              <a:gd name="T5" fmla="*/ 385 h 938"/>
              <a:gd name="T6" fmla="*/ 1110 w 1110"/>
              <a:gd name="T7" fmla="*/ 383 h 938"/>
              <a:gd name="T8" fmla="*/ 1110 w 1110"/>
              <a:gd name="T9" fmla="*/ 24 h 938"/>
              <a:gd name="T10" fmla="*/ 1087 w 1110"/>
              <a:gd name="T11" fmla="*/ 0 h 938"/>
              <a:gd name="T12" fmla="*/ 1063 w 1110"/>
              <a:gd name="T13" fmla="*/ 24 h 938"/>
              <a:gd name="T14" fmla="*/ 1063 w 1110"/>
              <a:gd name="T15" fmla="*/ 382 h 938"/>
              <a:gd name="T16" fmla="*/ 1063 w 1110"/>
              <a:gd name="T17" fmla="*/ 383 h 938"/>
              <a:gd name="T18" fmla="*/ 555 w 1110"/>
              <a:gd name="T19" fmla="*/ 891 h 938"/>
              <a:gd name="T20" fmla="*/ 48 w 1110"/>
              <a:gd name="T21" fmla="*/ 383 h 938"/>
              <a:gd name="T22" fmla="*/ 120 w 1110"/>
              <a:gd name="T23" fmla="*/ 120 h 938"/>
              <a:gd name="T24" fmla="*/ 124 w 1110"/>
              <a:gd name="T25" fmla="*/ 107 h 938"/>
              <a:gd name="T26" fmla="*/ 101 w 1110"/>
              <a:gd name="T27" fmla="*/ 84 h 938"/>
              <a:gd name="T28" fmla="*/ 80 w 1110"/>
              <a:gd name="T29" fmla="*/ 96 h 938"/>
              <a:gd name="T30" fmla="*/ 0 w 1110"/>
              <a:gd name="T31" fmla="*/ 383 h 938"/>
              <a:gd name="T32" fmla="*/ 555 w 1110"/>
              <a:gd name="T33" fmla="*/ 93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0" h="938">
                <a:moveTo>
                  <a:pt x="555" y="938"/>
                </a:moveTo>
                <a:cubicBezTo>
                  <a:pt x="859" y="938"/>
                  <a:pt x="1108" y="691"/>
                  <a:pt x="1110" y="387"/>
                </a:cubicBezTo>
                <a:cubicBezTo>
                  <a:pt x="1110" y="386"/>
                  <a:pt x="1110" y="386"/>
                  <a:pt x="1110" y="385"/>
                </a:cubicBezTo>
                <a:cubicBezTo>
                  <a:pt x="1110" y="385"/>
                  <a:pt x="1110" y="384"/>
                  <a:pt x="1110" y="383"/>
                </a:cubicBezTo>
                <a:cubicBezTo>
                  <a:pt x="1110" y="24"/>
                  <a:pt x="1110" y="24"/>
                  <a:pt x="1110" y="24"/>
                </a:cubicBezTo>
                <a:cubicBezTo>
                  <a:pt x="1110" y="11"/>
                  <a:pt x="1100" y="0"/>
                  <a:pt x="1087" y="0"/>
                </a:cubicBezTo>
                <a:cubicBezTo>
                  <a:pt x="1073" y="0"/>
                  <a:pt x="1063" y="11"/>
                  <a:pt x="1063" y="24"/>
                </a:cubicBezTo>
                <a:cubicBezTo>
                  <a:pt x="1063" y="382"/>
                  <a:pt x="1063" y="382"/>
                  <a:pt x="1063" y="382"/>
                </a:cubicBezTo>
                <a:cubicBezTo>
                  <a:pt x="1063" y="382"/>
                  <a:pt x="1063" y="383"/>
                  <a:pt x="1063" y="383"/>
                </a:cubicBezTo>
                <a:cubicBezTo>
                  <a:pt x="1063" y="662"/>
                  <a:pt x="835" y="891"/>
                  <a:pt x="555" y="891"/>
                </a:cubicBezTo>
                <a:cubicBezTo>
                  <a:pt x="276" y="891"/>
                  <a:pt x="48" y="662"/>
                  <a:pt x="48" y="383"/>
                </a:cubicBezTo>
                <a:cubicBezTo>
                  <a:pt x="48" y="290"/>
                  <a:pt x="72" y="200"/>
                  <a:pt x="120" y="120"/>
                </a:cubicBezTo>
                <a:cubicBezTo>
                  <a:pt x="122" y="117"/>
                  <a:pt x="124" y="113"/>
                  <a:pt x="124" y="107"/>
                </a:cubicBezTo>
                <a:cubicBezTo>
                  <a:pt x="124" y="94"/>
                  <a:pt x="114" y="84"/>
                  <a:pt x="101" y="84"/>
                </a:cubicBezTo>
                <a:cubicBezTo>
                  <a:pt x="91" y="84"/>
                  <a:pt x="84" y="88"/>
                  <a:pt x="80" y="96"/>
                </a:cubicBezTo>
                <a:cubicBezTo>
                  <a:pt x="27" y="183"/>
                  <a:pt x="0" y="282"/>
                  <a:pt x="0" y="383"/>
                </a:cubicBezTo>
                <a:cubicBezTo>
                  <a:pt x="0" y="689"/>
                  <a:pt x="249" y="938"/>
                  <a:pt x="555" y="938"/>
                </a:cubicBezTo>
                <a:close/>
              </a:path>
            </a:pathLst>
          </a:custGeom>
          <a:solidFill>
            <a:srgbClr val="F9AF44"/>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30" name="Freeform 7">
            <a:extLst>
              <a:ext uri="{FF2B5EF4-FFF2-40B4-BE49-F238E27FC236}">
                <a16:creationId xmlns:a16="http://schemas.microsoft.com/office/drawing/2014/main" id="{D0BA74AA-6E32-409D-A005-780870A373A5}"/>
              </a:ext>
            </a:extLst>
          </p:cNvPr>
          <p:cNvSpPr>
            <a:spLocks/>
          </p:cNvSpPr>
          <p:nvPr/>
        </p:nvSpPr>
        <p:spPr bwMode="auto">
          <a:xfrm rot="5400000">
            <a:off x="1176704" y="2194673"/>
            <a:ext cx="3312406" cy="3022282"/>
          </a:xfrm>
          <a:custGeom>
            <a:avLst/>
            <a:gdLst>
              <a:gd name="T0" fmla="*/ 621 w 1242"/>
              <a:gd name="T1" fmla="*/ 1130 h 1130"/>
              <a:gd name="T2" fmla="*/ 1242 w 1242"/>
              <a:gd name="T3" fmla="*/ 512 h 1130"/>
              <a:gd name="T4" fmla="*/ 1242 w 1242"/>
              <a:gd name="T5" fmla="*/ 510 h 1130"/>
              <a:gd name="T6" fmla="*/ 1242 w 1242"/>
              <a:gd name="T7" fmla="*/ 508 h 1130"/>
              <a:gd name="T8" fmla="*/ 1242 w 1242"/>
              <a:gd name="T9" fmla="*/ 24 h 1130"/>
              <a:gd name="T10" fmla="*/ 1218 w 1242"/>
              <a:gd name="T11" fmla="*/ 0 h 1130"/>
              <a:gd name="T12" fmla="*/ 1195 w 1242"/>
              <a:gd name="T13" fmla="*/ 24 h 1130"/>
              <a:gd name="T14" fmla="*/ 1195 w 1242"/>
              <a:gd name="T15" fmla="*/ 508 h 1130"/>
              <a:gd name="T16" fmla="*/ 621 w 1242"/>
              <a:gd name="T17" fmla="*/ 1082 h 1130"/>
              <a:gd name="T18" fmla="*/ 47 w 1242"/>
              <a:gd name="T19" fmla="*/ 510 h 1130"/>
              <a:gd name="T20" fmla="*/ 47 w 1242"/>
              <a:gd name="T21" fmla="*/ 508 h 1130"/>
              <a:gd name="T22" fmla="*/ 23 w 1242"/>
              <a:gd name="T23" fmla="*/ 485 h 1130"/>
              <a:gd name="T24" fmla="*/ 0 w 1242"/>
              <a:gd name="T25" fmla="*/ 508 h 1130"/>
              <a:gd name="T26" fmla="*/ 621 w 1242"/>
              <a:gd name="T27" fmla="*/ 113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2" h="1130">
                <a:moveTo>
                  <a:pt x="621" y="1130"/>
                </a:moveTo>
                <a:cubicBezTo>
                  <a:pt x="963" y="1130"/>
                  <a:pt x="1240" y="852"/>
                  <a:pt x="1242" y="512"/>
                </a:cubicBezTo>
                <a:cubicBezTo>
                  <a:pt x="1242" y="511"/>
                  <a:pt x="1242" y="511"/>
                  <a:pt x="1242" y="510"/>
                </a:cubicBezTo>
                <a:cubicBezTo>
                  <a:pt x="1242" y="510"/>
                  <a:pt x="1242" y="509"/>
                  <a:pt x="1242" y="508"/>
                </a:cubicBezTo>
                <a:cubicBezTo>
                  <a:pt x="1242" y="24"/>
                  <a:pt x="1242" y="24"/>
                  <a:pt x="1242" y="24"/>
                </a:cubicBezTo>
                <a:cubicBezTo>
                  <a:pt x="1242" y="11"/>
                  <a:pt x="1231" y="0"/>
                  <a:pt x="1218" y="0"/>
                </a:cubicBezTo>
                <a:cubicBezTo>
                  <a:pt x="1205" y="0"/>
                  <a:pt x="1195" y="11"/>
                  <a:pt x="1195" y="24"/>
                </a:cubicBezTo>
                <a:cubicBezTo>
                  <a:pt x="1195" y="508"/>
                  <a:pt x="1195" y="508"/>
                  <a:pt x="1195" y="508"/>
                </a:cubicBezTo>
                <a:cubicBezTo>
                  <a:pt x="1195" y="826"/>
                  <a:pt x="938" y="1082"/>
                  <a:pt x="621" y="1082"/>
                </a:cubicBezTo>
                <a:cubicBezTo>
                  <a:pt x="306" y="1082"/>
                  <a:pt x="47" y="826"/>
                  <a:pt x="47" y="510"/>
                </a:cubicBezTo>
                <a:cubicBezTo>
                  <a:pt x="47" y="508"/>
                  <a:pt x="47" y="508"/>
                  <a:pt x="47" y="508"/>
                </a:cubicBezTo>
                <a:cubicBezTo>
                  <a:pt x="47" y="495"/>
                  <a:pt x="36" y="485"/>
                  <a:pt x="23" y="485"/>
                </a:cubicBezTo>
                <a:cubicBezTo>
                  <a:pt x="11" y="485"/>
                  <a:pt x="0" y="495"/>
                  <a:pt x="0" y="508"/>
                </a:cubicBezTo>
                <a:cubicBezTo>
                  <a:pt x="0" y="850"/>
                  <a:pt x="279" y="1130"/>
                  <a:pt x="621" y="1130"/>
                </a:cubicBezTo>
                <a:close/>
              </a:path>
            </a:pathLst>
          </a:custGeom>
          <a:solidFill>
            <a:srgbClr val="2078C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31" name="Freeform 8">
            <a:extLst>
              <a:ext uri="{FF2B5EF4-FFF2-40B4-BE49-F238E27FC236}">
                <a16:creationId xmlns:a16="http://schemas.microsoft.com/office/drawing/2014/main" id="{21ED06F3-76B6-478E-878B-755A80A8F524}"/>
              </a:ext>
            </a:extLst>
          </p:cNvPr>
          <p:cNvSpPr>
            <a:spLocks/>
          </p:cNvSpPr>
          <p:nvPr/>
        </p:nvSpPr>
        <p:spPr bwMode="auto">
          <a:xfrm rot="5400000">
            <a:off x="1565718" y="2863778"/>
            <a:ext cx="2256547" cy="1673775"/>
          </a:xfrm>
          <a:custGeom>
            <a:avLst/>
            <a:gdLst>
              <a:gd name="T0" fmla="*/ 48 w 844"/>
              <a:gd name="T1" fmla="*/ 204 h 626"/>
              <a:gd name="T2" fmla="*/ 86 w 844"/>
              <a:gd name="T3" fmla="*/ 36 h 626"/>
              <a:gd name="T4" fmla="*/ 90 w 844"/>
              <a:gd name="T5" fmla="*/ 23 h 626"/>
              <a:gd name="T6" fmla="*/ 67 w 844"/>
              <a:gd name="T7" fmla="*/ 0 h 626"/>
              <a:gd name="T8" fmla="*/ 44 w 844"/>
              <a:gd name="T9" fmla="*/ 17 h 626"/>
              <a:gd name="T10" fmla="*/ 0 w 844"/>
              <a:gd name="T11" fmla="*/ 204 h 626"/>
              <a:gd name="T12" fmla="*/ 422 w 844"/>
              <a:gd name="T13" fmla="*/ 626 h 626"/>
              <a:gd name="T14" fmla="*/ 844 w 844"/>
              <a:gd name="T15" fmla="*/ 207 h 626"/>
              <a:gd name="T16" fmla="*/ 844 w 844"/>
              <a:gd name="T17" fmla="*/ 206 h 626"/>
              <a:gd name="T18" fmla="*/ 844 w 844"/>
              <a:gd name="T19" fmla="*/ 204 h 626"/>
              <a:gd name="T20" fmla="*/ 844 w 844"/>
              <a:gd name="T21" fmla="*/ 94 h 626"/>
              <a:gd name="T22" fmla="*/ 820 w 844"/>
              <a:gd name="T23" fmla="*/ 70 h 626"/>
              <a:gd name="T24" fmla="*/ 796 w 844"/>
              <a:gd name="T25" fmla="*/ 94 h 626"/>
              <a:gd name="T26" fmla="*/ 796 w 844"/>
              <a:gd name="T27" fmla="*/ 204 h 626"/>
              <a:gd name="T28" fmla="*/ 422 w 844"/>
              <a:gd name="T29" fmla="*/ 578 h 626"/>
              <a:gd name="T30" fmla="*/ 48 w 844"/>
              <a:gd name="T31" fmla="*/ 20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4" h="626">
                <a:moveTo>
                  <a:pt x="48" y="204"/>
                </a:moveTo>
                <a:cubicBezTo>
                  <a:pt x="48" y="145"/>
                  <a:pt x="61" y="88"/>
                  <a:pt x="86" y="36"/>
                </a:cubicBezTo>
                <a:cubicBezTo>
                  <a:pt x="88" y="33"/>
                  <a:pt x="90" y="29"/>
                  <a:pt x="90" y="23"/>
                </a:cubicBezTo>
                <a:cubicBezTo>
                  <a:pt x="90" y="12"/>
                  <a:pt x="78" y="0"/>
                  <a:pt x="67" y="0"/>
                </a:cubicBezTo>
                <a:cubicBezTo>
                  <a:pt x="56" y="0"/>
                  <a:pt x="46" y="8"/>
                  <a:pt x="44" y="17"/>
                </a:cubicBezTo>
                <a:cubicBezTo>
                  <a:pt x="16" y="74"/>
                  <a:pt x="0" y="137"/>
                  <a:pt x="0" y="204"/>
                </a:cubicBezTo>
                <a:cubicBezTo>
                  <a:pt x="0" y="436"/>
                  <a:pt x="190" y="626"/>
                  <a:pt x="422" y="626"/>
                </a:cubicBezTo>
                <a:cubicBezTo>
                  <a:pt x="654" y="626"/>
                  <a:pt x="842" y="438"/>
                  <a:pt x="844" y="207"/>
                </a:cubicBezTo>
                <a:cubicBezTo>
                  <a:pt x="844" y="207"/>
                  <a:pt x="844" y="207"/>
                  <a:pt x="844" y="206"/>
                </a:cubicBezTo>
                <a:cubicBezTo>
                  <a:pt x="844" y="205"/>
                  <a:pt x="844" y="205"/>
                  <a:pt x="844" y="204"/>
                </a:cubicBezTo>
                <a:cubicBezTo>
                  <a:pt x="844" y="94"/>
                  <a:pt x="844" y="94"/>
                  <a:pt x="844" y="94"/>
                </a:cubicBezTo>
                <a:cubicBezTo>
                  <a:pt x="844" y="80"/>
                  <a:pt x="833" y="70"/>
                  <a:pt x="820" y="70"/>
                </a:cubicBezTo>
                <a:cubicBezTo>
                  <a:pt x="807" y="70"/>
                  <a:pt x="796" y="80"/>
                  <a:pt x="796" y="94"/>
                </a:cubicBezTo>
                <a:cubicBezTo>
                  <a:pt x="796" y="204"/>
                  <a:pt x="796" y="204"/>
                  <a:pt x="796" y="204"/>
                </a:cubicBezTo>
                <a:cubicBezTo>
                  <a:pt x="796" y="411"/>
                  <a:pt x="629" y="578"/>
                  <a:pt x="422" y="578"/>
                </a:cubicBezTo>
                <a:cubicBezTo>
                  <a:pt x="215" y="578"/>
                  <a:pt x="48" y="411"/>
                  <a:pt x="48" y="204"/>
                </a:cubicBezTo>
                <a:close/>
              </a:path>
            </a:pathLst>
          </a:custGeom>
          <a:solidFill>
            <a:srgbClr val="F3572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32" name="Freeform 9">
            <a:extLst>
              <a:ext uri="{FF2B5EF4-FFF2-40B4-BE49-F238E27FC236}">
                <a16:creationId xmlns:a16="http://schemas.microsoft.com/office/drawing/2014/main" id="{BF736622-5BE0-4E75-8EDD-1A00B70BB130}"/>
              </a:ext>
            </a:extLst>
          </p:cNvPr>
          <p:cNvSpPr>
            <a:spLocks/>
          </p:cNvSpPr>
          <p:nvPr/>
        </p:nvSpPr>
        <p:spPr bwMode="auto">
          <a:xfrm rot="5400000">
            <a:off x="1282237" y="2146607"/>
            <a:ext cx="3257198" cy="3530513"/>
          </a:xfrm>
          <a:custGeom>
            <a:avLst/>
            <a:gdLst>
              <a:gd name="T0" fmla="*/ 1194 w 1218"/>
              <a:gd name="T1" fmla="*/ 0 h 1320"/>
              <a:gd name="T2" fmla="*/ 1170 w 1218"/>
              <a:gd name="T3" fmla="*/ 24 h 1320"/>
              <a:gd name="T4" fmla="*/ 1170 w 1218"/>
              <a:gd name="T5" fmla="*/ 632 h 1320"/>
              <a:gd name="T6" fmla="*/ 1170 w 1218"/>
              <a:gd name="T7" fmla="*/ 632 h 1320"/>
              <a:gd name="T8" fmla="*/ 530 w 1218"/>
              <a:gd name="T9" fmla="*/ 1273 h 1320"/>
              <a:gd name="T10" fmla="*/ 42 w 1218"/>
              <a:gd name="T11" fmla="*/ 1048 h 1320"/>
              <a:gd name="T12" fmla="*/ 23 w 1218"/>
              <a:gd name="T13" fmla="*/ 1037 h 1320"/>
              <a:gd name="T14" fmla="*/ 0 w 1218"/>
              <a:gd name="T15" fmla="*/ 1062 h 1320"/>
              <a:gd name="T16" fmla="*/ 6 w 1218"/>
              <a:gd name="T17" fmla="*/ 1077 h 1320"/>
              <a:gd name="T18" fmla="*/ 530 w 1218"/>
              <a:gd name="T19" fmla="*/ 1320 h 1320"/>
              <a:gd name="T20" fmla="*/ 1218 w 1218"/>
              <a:gd name="T21" fmla="*/ 636 h 1320"/>
              <a:gd name="T22" fmla="*/ 1218 w 1218"/>
              <a:gd name="T23" fmla="*/ 634 h 1320"/>
              <a:gd name="T24" fmla="*/ 1218 w 1218"/>
              <a:gd name="T25" fmla="*/ 632 h 1320"/>
              <a:gd name="T26" fmla="*/ 1218 w 1218"/>
              <a:gd name="T27" fmla="*/ 24 h 1320"/>
              <a:gd name="T28" fmla="*/ 1194 w 1218"/>
              <a:gd name="T2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8" h="1320">
                <a:moveTo>
                  <a:pt x="1194" y="0"/>
                </a:moveTo>
                <a:cubicBezTo>
                  <a:pt x="1181" y="0"/>
                  <a:pt x="1170" y="11"/>
                  <a:pt x="1170" y="24"/>
                </a:cubicBezTo>
                <a:cubicBezTo>
                  <a:pt x="1170" y="632"/>
                  <a:pt x="1170" y="632"/>
                  <a:pt x="1170" y="632"/>
                </a:cubicBezTo>
                <a:cubicBezTo>
                  <a:pt x="1170" y="632"/>
                  <a:pt x="1170" y="632"/>
                  <a:pt x="1170" y="632"/>
                </a:cubicBezTo>
                <a:cubicBezTo>
                  <a:pt x="1170" y="986"/>
                  <a:pt x="883" y="1273"/>
                  <a:pt x="530" y="1273"/>
                </a:cubicBezTo>
                <a:cubicBezTo>
                  <a:pt x="342" y="1273"/>
                  <a:pt x="165" y="1191"/>
                  <a:pt x="42" y="1048"/>
                </a:cubicBezTo>
                <a:cubicBezTo>
                  <a:pt x="38" y="1041"/>
                  <a:pt x="30" y="1037"/>
                  <a:pt x="23" y="1037"/>
                </a:cubicBezTo>
                <a:cubicBezTo>
                  <a:pt x="9" y="1037"/>
                  <a:pt x="0" y="1048"/>
                  <a:pt x="0" y="1062"/>
                </a:cubicBezTo>
                <a:cubicBezTo>
                  <a:pt x="0" y="1067"/>
                  <a:pt x="2" y="1073"/>
                  <a:pt x="6" y="1077"/>
                </a:cubicBezTo>
                <a:cubicBezTo>
                  <a:pt x="137" y="1231"/>
                  <a:pt x="327" y="1320"/>
                  <a:pt x="530" y="1320"/>
                </a:cubicBezTo>
                <a:cubicBezTo>
                  <a:pt x="908" y="1320"/>
                  <a:pt x="1216" y="1012"/>
                  <a:pt x="1218" y="636"/>
                </a:cubicBezTo>
                <a:cubicBezTo>
                  <a:pt x="1218" y="635"/>
                  <a:pt x="1218" y="635"/>
                  <a:pt x="1218" y="634"/>
                </a:cubicBezTo>
                <a:cubicBezTo>
                  <a:pt x="1218" y="634"/>
                  <a:pt x="1218" y="633"/>
                  <a:pt x="1218" y="632"/>
                </a:cubicBezTo>
                <a:cubicBezTo>
                  <a:pt x="1218" y="24"/>
                  <a:pt x="1218" y="24"/>
                  <a:pt x="1218" y="24"/>
                </a:cubicBezTo>
                <a:cubicBezTo>
                  <a:pt x="1218" y="11"/>
                  <a:pt x="1207" y="0"/>
                  <a:pt x="1194" y="0"/>
                </a:cubicBezTo>
                <a:close/>
              </a:path>
            </a:pathLst>
          </a:custGeom>
          <a:solidFill>
            <a:srgbClr val="05A39C"/>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nvGrpSpPr>
          <p:cNvPr id="33" name="Group 20">
            <a:extLst>
              <a:ext uri="{FF2B5EF4-FFF2-40B4-BE49-F238E27FC236}">
                <a16:creationId xmlns:a16="http://schemas.microsoft.com/office/drawing/2014/main" id="{DEE13406-B88B-4B35-9920-A4D51EDFDD5D}"/>
              </a:ext>
            </a:extLst>
          </p:cNvPr>
          <p:cNvGrpSpPr/>
          <p:nvPr/>
        </p:nvGrpSpPr>
        <p:grpSpPr>
          <a:xfrm>
            <a:off x="6112289" y="1976156"/>
            <a:ext cx="429989" cy="348504"/>
            <a:chOff x="3175" y="1588"/>
            <a:chExt cx="4749800" cy="3849687"/>
          </a:xfrm>
          <a:solidFill>
            <a:schemeClr val="tx1">
              <a:lumMod val="75000"/>
              <a:lumOff val="25000"/>
            </a:schemeClr>
          </a:solidFill>
        </p:grpSpPr>
        <p:sp>
          <p:nvSpPr>
            <p:cNvPr id="34" name="Freeform 5">
              <a:extLst>
                <a:ext uri="{FF2B5EF4-FFF2-40B4-BE49-F238E27FC236}">
                  <a16:creationId xmlns:a16="http://schemas.microsoft.com/office/drawing/2014/main" id="{C31AF00F-7AA7-41B0-99AF-81E715F5A432}"/>
                </a:ext>
              </a:extLst>
            </p:cNvPr>
            <p:cNvSpPr>
              <a:spLocks noEditPoints="1"/>
            </p:cNvSpPr>
            <p:nvPr/>
          </p:nvSpPr>
          <p:spPr bwMode="auto">
            <a:xfrm>
              <a:off x="1393825" y="2870200"/>
              <a:ext cx="979488" cy="981075"/>
            </a:xfrm>
            <a:custGeom>
              <a:avLst/>
              <a:gdLst>
                <a:gd name="T0" fmla="*/ 131 w 261"/>
                <a:gd name="T1" fmla="*/ 261 h 261"/>
                <a:gd name="T2" fmla="*/ 0 w 261"/>
                <a:gd name="T3" fmla="*/ 131 h 261"/>
                <a:gd name="T4" fmla="*/ 131 w 261"/>
                <a:gd name="T5" fmla="*/ 0 h 261"/>
                <a:gd name="T6" fmla="*/ 261 w 261"/>
                <a:gd name="T7" fmla="*/ 131 h 261"/>
                <a:gd name="T8" fmla="*/ 131 w 261"/>
                <a:gd name="T9" fmla="*/ 261 h 261"/>
                <a:gd name="T10" fmla="*/ 131 w 261"/>
                <a:gd name="T11" fmla="*/ 87 h 261"/>
                <a:gd name="T12" fmla="*/ 87 w 261"/>
                <a:gd name="T13" fmla="*/ 131 h 261"/>
                <a:gd name="T14" fmla="*/ 131 w 261"/>
                <a:gd name="T15" fmla="*/ 174 h 261"/>
                <a:gd name="T16" fmla="*/ 174 w 261"/>
                <a:gd name="T17" fmla="*/ 131 h 261"/>
                <a:gd name="T18" fmla="*/ 131 w 261"/>
                <a:gd name="T19" fmla="*/ 8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131" y="261"/>
                  </a:moveTo>
                  <a:cubicBezTo>
                    <a:pt x="58" y="261"/>
                    <a:pt x="0" y="203"/>
                    <a:pt x="0" y="131"/>
                  </a:cubicBezTo>
                  <a:cubicBezTo>
                    <a:pt x="0" y="59"/>
                    <a:pt x="58" y="0"/>
                    <a:pt x="131" y="0"/>
                  </a:cubicBezTo>
                  <a:cubicBezTo>
                    <a:pt x="203" y="0"/>
                    <a:pt x="261" y="59"/>
                    <a:pt x="261" y="131"/>
                  </a:cubicBezTo>
                  <a:cubicBezTo>
                    <a:pt x="261" y="203"/>
                    <a:pt x="203" y="261"/>
                    <a:pt x="131" y="261"/>
                  </a:cubicBezTo>
                  <a:close/>
                  <a:moveTo>
                    <a:pt x="131" y="87"/>
                  </a:moveTo>
                  <a:cubicBezTo>
                    <a:pt x="106" y="87"/>
                    <a:pt x="87" y="107"/>
                    <a:pt x="87" y="131"/>
                  </a:cubicBezTo>
                  <a:cubicBezTo>
                    <a:pt x="87" y="155"/>
                    <a:pt x="106" y="174"/>
                    <a:pt x="131" y="174"/>
                  </a:cubicBezTo>
                  <a:cubicBezTo>
                    <a:pt x="155" y="174"/>
                    <a:pt x="174" y="155"/>
                    <a:pt x="174" y="131"/>
                  </a:cubicBezTo>
                  <a:cubicBezTo>
                    <a:pt x="174" y="107"/>
                    <a:pt x="155" y="87"/>
                    <a:pt x="13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35" name="Freeform 6">
              <a:extLst>
                <a:ext uri="{FF2B5EF4-FFF2-40B4-BE49-F238E27FC236}">
                  <a16:creationId xmlns:a16="http://schemas.microsoft.com/office/drawing/2014/main" id="{5C004AEC-E9F2-4FB7-A3E2-3F2885C6FDF3}"/>
                </a:ext>
              </a:extLst>
            </p:cNvPr>
            <p:cNvSpPr>
              <a:spLocks noEditPoints="1"/>
            </p:cNvSpPr>
            <p:nvPr/>
          </p:nvSpPr>
          <p:spPr bwMode="auto">
            <a:xfrm>
              <a:off x="3032125" y="2870200"/>
              <a:ext cx="981075" cy="981075"/>
            </a:xfrm>
            <a:custGeom>
              <a:avLst/>
              <a:gdLst>
                <a:gd name="T0" fmla="*/ 130 w 261"/>
                <a:gd name="T1" fmla="*/ 87 h 261"/>
                <a:gd name="T2" fmla="*/ 174 w 261"/>
                <a:gd name="T3" fmla="*/ 131 h 261"/>
                <a:gd name="T4" fmla="*/ 130 w 261"/>
                <a:gd name="T5" fmla="*/ 174 h 261"/>
                <a:gd name="T6" fmla="*/ 87 w 261"/>
                <a:gd name="T7" fmla="*/ 131 h 261"/>
                <a:gd name="T8" fmla="*/ 130 w 261"/>
                <a:gd name="T9" fmla="*/ 87 h 261"/>
                <a:gd name="T10" fmla="*/ 130 w 261"/>
                <a:gd name="T11" fmla="*/ 0 h 261"/>
                <a:gd name="T12" fmla="*/ 0 w 261"/>
                <a:gd name="T13" fmla="*/ 131 h 261"/>
                <a:gd name="T14" fmla="*/ 130 w 261"/>
                <a:gd name="T15" fmla="*/ 261 h 261"/>
                <a:gd name="T16" fmla="*/ 261 w 261"/>
                <a:gd name="T17" fmla="*/ 131 h 261"/>
                <a:gd name="T18" fmla="*/ 130 w 261"/>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130" y="87"/>
                  </a:moveTo>
                  <a:cubicBezTo>
                    <a:pt x="154" y="87"/>
                    <a:pt x="174" y="107"/>
                    <a:pt x="174" y="131"/>
                  </a:cubicBezTo>
                  <a:cubicBezTo>
                    <a:pt x="174" y="155"/>
                    <a:pt x="154" y="174"/>
                    <a:pt x="130" y="174"/>
                  </a:cubicBezTo>
                  <a:cubicBezTo>
                    <a:pt x="106" y="174"/>
                    <a:pt x="87" y="155"/>
                    <a:pt x="87" y="131"/>
                  </a:cubicBezTo>
                  <a:cubicBezTo>
                    <a:pt x="87" y="107"/>
                    <a:pt x="106" y="87"/>
                    <a:pt x="130" y="87"/>
                  </a:cubicBezTo>
                  <a:moveTo>
                    <a:pt x="130" y="0"/>
                  </a:moveTo>
                  <a:cubicBezTo>
                    <a:pt x="58" y="0"/>
                    <a:pt x="0" y="59"/>
                    <a:pt x="0" y="131"/>
                  </a:cubicBezTo>
                  <a:cubicBezTo>
                    <a:pt x="0" y="203"/>
                    <a:pt x="58" y="261"/>
                    <a:pt x="130" y="261"/>
                  </a:cubicBezTo>
                  <a:cubicBezTo>
                    <a:pt x="203" y="261"/>
                    <a:pt x="261" y="203"/>
                    <a:pt x="261" y="131"/>
                  </a:cubicBezTo>
                  <a:cubicBezTo>
                    <a:pt x="261" y="59"/>
                    <a:pt x="203"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51" name="Freeform 7">
              <a:extLst>
                <a:ext uri="{FF2B5EF4-FFF2-40B4-BE49-F238E27FC236}">
                  <a16:creationId xmlns:a16="http://schemas.microsoft.com/office/drawing/2014/main" id="{C835B27C-D453-4D47-A602-156A0CAF36AA}"/>
                </a:ext>
              </a:extLst>
            </p:cNvPr>
            <p:cNvSpPr>
              <a:spLocks/>
            </p:cNvSpPr>
            <p:nvPr/>
          </p:nvSpPr>
          <p:spPr bwMode="auto">
            <a:xfrm>
              <a:off x="3175" y="1588"/>
              <a:ext cx="4422775" cy="2620962"/>
            </a:xfrm>
            <a:custGeom>
              <a:avLst/>
              <a:gdLst>
                <a:gd name="T0" fmla="*/ 407 w 1177"/>
                <a:gd name="T1" fmla="*/ 611 h 697"/>
                <a:gd name="T2" fmla="*/ 282 w 1177"/>
                <a:gd name="T3" fmla="*/ 0 h 697"/>
                <a:gd name="T4" fmla="*/ 175 w 1177"/>
                <a:gd name="T5" fmla="*/ 0 h 697"/>
                <a:gd name="T6" fmla="*/ 43 w 1177"/>
                <a:gd name="T7" fmla="*/ 0 h 697"/>
                <a:gd name="T8" fmla="*/ 43 w 1177"/>
                <a:gd name="T9" fmla="*/ 0 h 697"/>
                <a:gd name="T10" fmla="*/ 0 w 1177"/>
                <a:gd name="T11" fmla="*/ 44 h 697"/>
                <a:gd name="T12" fmla="*/ 44 w 1177"/>
                <a:gd name="T13" fmla="*/ 87 h 697"/>
                <a:gd name="T14" fmla="*/ 46 w 1177"/>
                <a:gd name="T15" fmla="*/ 87 h 697"/>
                <a:gd name="T16" fmla="*/ 206 w 1177"/>
                <a:gd name="T17" fmla="*/ 87 h 697"/>
                <a:gd name="T18" fmla="*/ 330 w 1177"/>
                <a:gd name="T19" fmla="*/ 697 h 697"/>
                <a:gd name="T20" fmla="*/ 463 w 1177"/>
                <a:gd name="T21" fmla="*/ 697 h 697"/>
                <a:gd name="T22" fmla="*/ 1133 w 1177"/>
                <a:gd name="T23" fmla="*/ 697 h 697"/>
                <a:gd name="T24" fmla="*/ 1133 w 1177"/>
                <a:gd name="T25" fmla="*/ 697 h 697"/>
                <a:gd name="T26" fmla="*/ 1134 w 1177"/>
                <a:gd name="T27" fmla="*/ 697 h 697"/>
                <a:gd name="T28" fmla="*/ 1135 w 1177"/>
                <a:gd name="T29" fmla="*/ 697 h 697"/>
                <a:gd name="T30" fmla="*/ 1135 w 1177"/>
                <a:gd name="T31" fmla="*/ 697 h 697"/>
                <a:gd name="T32" fmla="*/ 1177 w 1177"/>
                <a:gd name="T33" fmla="*/ 654 h 697"/>
                <a:gd name="T34" fmla="*/ 1133 w 1177"/>
                <a:gd name="T35" fmla="*/ 610 h 697"/>
                <a:gd name="T36" fmla="*/ 407 w 1177"/>
                <a:gd name="T37" fmla="*/ 611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7" h="697">
                  <a:moveTo>
                    <a:pt x="407" y="611"/>
                  </a:moveTo>
                  <a:cubicBezTo>
                    <a:pt x="282" y="0"/>
                    <a:pt x="282" y="0"/>
                    <a:pt x="282" y="0"/>
                  </a:cubicBezTo>
                  <a:cubicBezTo>
                    <a:pt x="175" y="0"/>
                    <a:pt x="175" y="0"/>
                    <a:pt x="175" y="0"/>
                  </a:cubicBezTo>
                  <a:cubicBezTo>
                    <a:pt x="43" y="0"/>
                    <a:pt x="43" y="0"/>
                    <a:pt x="43" y="0"/>
                  </a:cubicBezTo>
                  <a:cubicBezTo>
                    <a:pt x="43" y="0"/>
                    <a:pt x="43" y="0"/>
                    <a:pt x="43" y="0"/>
                  </a:cubicBezTo>
                  <a:cubicBezTo>
                    <a:pt x="19" y="0"/>
                    <a:pt x="0" y="20"/>
                    <a:pt x="0" y="44"/>
                  </a:cubicBezTo>
                  <a:cubicBezTo>
                    <a:pt x="0" y="68"/>
                    <a:pt x="19" y="87"/>
                    <a:pt x="44" y="87"/>
                  </a:cubicBezTo>
                  <a:cubicBezTo>
                    <a:pt x="44" y="87"/>
                    <a:pt x="45" y="87"/>
                    <a:pt x="46" y="87"/>
                  </a:cubicBezTo>
                  <a:cubicBezTo>
                    <a:pt x="206" y="87"/>
                    <a:pt x="206" y="87"/>
                    <a:pt x="206" y="87"/>
                  </a:cubicBezTo>
                  <a:cubicBezTo>
                    <a:pt x="330" y="697"/>
                    <a:pt x="330" y="697"/>
                    <a:pt x="330" y="697"/>
                  </a:cubicBezTo>
                  <a:cubicBezTo>
                    <a:pt x="463" y="697"/>
                    <a:pt x="463" y="697"/>
                    <a:pt x="463" y="697"/>
                  </a:cubicBezTo>
                  <a:cubicBezTo>
                    <a:pt x="1133" y="697"/>
                    <a:pt x="1133" y="697"/>
                    <a:pt x="1133" y="697"/>
                  </a:cubicBezTo>
                  <a:cubicBezTo>
                    <a:pt x="1133" y="697"/>
                    <a:pt x="1133" y="697"/>
                    <a:pt x="1133" y="697"/>
                  </a:cubicBezTo>
                  <a:cubicBezTo>
                    <a:pt x="1133" y="697"/>
                    <a:pt x="1134" y="697"/>
                    <a:pt x="1134" y="697"/>
                  </a:cubicBezTo>
                  <a:cubicBezTo>
                    <a:pt x="1135" y="697"/>
                    <a:pt x="1135" y="697"/>
                    <a:pt x="1135" y="697"/>
                  </a:cubicBezTo>
                  <a:cubicBezTo>
                    <a:pt x="1135" y="697"/>
                    <a:pt x="1135" y="697"/>
                    <a:pt x="1135" y="697"/>
                  </a:cubicBezTo>
                  <a:cubicBezTo>
                    <a:pt x="1158" y="696"/>
                    <a:pt x="1177" y="678"/>
                    <a:pt x="1177" y="654"/>
                  </a:cubicBezTo>
                  <a:cubicBezTo>
                    <a:pt x="1177" y="630"/>
                    <a:pt x="1157" y="610"/>
                    <a:pt x="1133" y="610"/>
                  </a:cubicBezTo>
                  <a:lnTo>
                    <a:pt x="407"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52" name="Freeform 8">
              <a:extLst>
                <a:ext uri="{FF2B5EF4-FFF2-40B4-BE49-F238E27FC236}">
                  <a16:creationId xmlns:a16="http://schemas.microsoft.com/office/drawing/2014/main" id="{62366826-ED42-4372-861C-F50C05A5E661}"/>
                </a:ext>
              </a:extLst>
            </p:cNvPr>
            <p:cNvSpPr>
              <a:spLocks noEditPoints="1"/>
            </p:cNvSpPr>
            <p:nvPr/>
          </p:nvSpPr>
          <p:spPr bwMode="auto">
            <a:xfrm>
              <a:off x="1476375" y="328613"/>
              <a:ext cx="3276600" cy="1639887"/>
            </a:xfrm>
            <a:custGeom>
              <a:avLst/>
              <a:gdLst>
                <a:gd name="T0" fmla="*/ 741 w 872"/>
                <a:gd name="T1" fmla="*/ 349 h 436"/>
                <a:gd name="T2" fmla="*/ 131 w 872"/>
                <a:gd name="T3" fmla="*/ 349 h 436"/>
                <a:gd name="T4" fmla="*/ 87 w 872"/>
                <a:gd name="T5" fmla="*/ 393 h 436"/>
                <a:gd name="T6" fmla="*/ 131 w 872"/>
                <a:gd name="T7" fmla="*/ 436 h 436"/>
                <a:gd name="T8" fmla="*/ 741 w 872"/>
                <a:gd name="T9" fmla="*/ 436 h 436"/>
                <a:gd name="T10" fmla="*/ 785 w 872"/>
                <a:gd name="T11" fmla="*/ 393 h 436"/>
                <a:gd name="T12" fmla="*/ 741 w 872"/>
                <a:gd name="T13" fmla="*/ 349 h 436"/>
                <a:gd name="T14" fmla="*/ 785 w 872"/>
                <a:gd name="T15" fmla="*/ 175 h 436"/>
                <a:gd name="T16" fmla="*/ 87 w 872"/>
                <a:gd name="T17" fmla="*/ 175 h 436"/>
                <a:gd name="T18" fmla="*/ 44 w 872"/>
                <a:gd name="T19" fmla="*/ 218 h 436"/>
                <a:gd name="T20" fmla="*/ 87 w 872"/>
                <a:gd name="T21" fmla="*/ 262 h 436"/>
                <a:gd name="T22" fmla="*/ 785 w 872"/>
                <a:gd name="T23" fmla="*/ 262 h 436"/>
                <a:gd name="T24" fmla="*/ 828 w 872"/>
                <a:gd name="T25" fmla="*/ 218 h 436"/>
                <a:gd name="T26" fmla="*/ 785 w 872"/>
                <a:gd name="T27" fmla="*/ 175 h 436"/>
                <a:gd name="T28" fmla="*/ 828 w 872"/>
                <a:gd name="T29" fmla="*/ 0 h 436"/>
                <a:gd name="T30" fmla="*/ 44 w 872"/>
                <a:gd name="T31" fmla="*/ 0 h 436"/>
                <a:gd name="T32" fmla="*/ 0 w 872"/>
                <a:gd name="T33" fmla="*/ 44 h 436"/>
                <a:gd name="T34" fmla="*/ 44 w 872"/>
                <a:gd name="T35" fmla="*/ 87 h 436"/>
                <a:gd name="T36" fmla="*/ 828 w 872"/>
                <a:gd name="T37" fmla="*/ 87 h 436"/>
                <a:gd name="T38" fmla="*/ 872 w 872"/>
                <a:gd name="T39" fmla="*/ 44 h 436"/>
                <a:gd name="T40" fmla="*/ 828 w 872"/>
                <a:gd name="T41"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2" h="436">
                  <a:moveTo>
                    <a:pt x="741" y="349"/>
                  </a:moveTo>
                  <a:cubicBezTo>
                    <a:pt x="131" y="349"/>
                    <a:pt x="131" y="349"/>
                    <a:pt x="131" y="349"/>
                  </a:cubicBezTo>
                  <a:cubicBezTo>
                    <a:pt x="107" y="349"/>
                    <a:pt x="87" y="368"/>
                    <a:pt x="87" y="393"/>
                  </a:cubicBezTo>
                  <a:cubicBezTo>
                    <a:pt x="87" y="417"/>
                    <a:pt x="107" y="436"/>
                    <a:pt x="131" y="436"/>
                  </a:cubicBezTo>
                  <a:cubicBezTo>
                    <a:pt x="741" y="436"/>
                    <a:pt x="741" y="436"/>
                    <a:pt x="741" y="436"/>
                  </a:cubicBezTo>
                  <a:cubicBezTo>
                    <a:pt x="765" y="436"/>
                    <a:pt x="785" y="417"/>
                    <a:pt x="785" y="393"/>
                  </a:cubicBezTo>
                  <a:cubicBezTo>
                    <a:pt x="785" y="368"/>
                    <a:pt x="765" y="349"/>
                    <a:pt x="741" y="349"/>
                  </a:cubicBezTo>
                  <a:close/>
                  <a:moveTo>
                    <a:pt x="785" y="175"/>
                  </a:moveTo>
                  <a:cubicBezTo>
                    <a:pt x="87" y="175"/>
                    <a:pt x="87" y="175"/>
                    <a:pt x="87" y="175"/>
                  </a:cubicBezTo>
                  <a:cubicBezTo>
                    <a:pt x="63" y="175"/>
                    <a:pt x="44" y="194"/>
                    <a:pt x="44" y="218"/>
                  </a:cubicBezTo>
                  <a:cubicBezTo>
                    <a:pt x="44" y="242"/>
                    <a:pt x="63" y="262"/>
                    <a:pt x="87" y="262"/>
                  </a:cubicBezTo>
                  <a:cubicBezTo>
                    <a:pt x="785" y="262"/>
                    <a:pt x="785" y="262"/>
                    <a:pt x="785" y="262"/>
                  </a:cubicBezTo>
                  <a:cubicBezTo>
                    <a:pt x="809" y="262"/>
                    <a:pt x="828" y="242"/>
                    <a:pt x="828" y="218"/>
                  </a:cubicBezTo>
                  <a:cubicBezTo>
                    <a:pt x="828" y="194"/>
                    <a:pt x="809" y="175"/>
                    <a:pt x="785" y="175"/>
                  </a:cubicBezTo>
                  <a:close/>
                  <a:moveTo>
                    <a:pt x="828" y="0"/>
                  </a:moveTo>
                  <a:cubicBezTo>
                    <a:pt x="44" y="0"/>
                    <a:pt x="44" y="0"/>
                    <a:pt x="44" y="0"/>
                  </a:cubicBezTo>
                  <a:cubicBezTo>
                    <a:pt x="20" y="0"/>
                    <a:pt x="0" y="20"/>
                    <a:pt x="0" y="44"/>
                  </a:cubicBezTo>
                  <a:cubicBezTo>
                    <a:pt x="0" y="68"/>
                    <a:pt x="20" y="87"/>
                    <a:pt x="44" y="87"/>
                  </a:cubicBezTo>
                  <a:cubicBezTo>
                    <a:pt x="828" y="87"/>
                    <a:pt x="828" y="87"/>
                    <a:pt x="828" y="87"/>
                  </a:cubicBezTo>
                  <a:cubicBezTo>
                    <a:pt x="852" y="87"/>
                    <a:pt x="872" y="68"/>
                    <a:pt x="872" y="44"/>
                  </a:cubicBezTo>
                  <a:cubicBezTo>
                    <a:pt x="872" y="20"/>
                    <a:pt x="852" y="0"/>
                    <a:pt x="8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grpSp>
        <p:nvGrpSpPr>
          <p:cNvPr id="53" name="Group 25">
            <a:extLst>
              <a:ext uri="{FF2B5EF4-FFF2-40B4-BE49-F238E27FC236}">
                <a16:creationId xmlns:a16="http://schemas.microsoft.com/office/drawing/2014/main" id="{3C58EA7C-021E-43D3-BBB9-99C6E38862B4}"/>
              </a:ext>
            </a:extLst>
          </p:cNvPr>
          <p:cNvGrpSpPr/>
          <p:nvPr/>
        </p:nvGrpSpPr>
        <p:grpSpPr>
          <a:xfrm>
            <a:off x="6134883" y="3675612"/>
            <a:ext cx="384800" cy="312819"/>
            <a:chOff x="7938" y="1588"/>
            <a:chExt cx="8588375" cy="6981825"/>
          </a:xfrm>
          <a:solidFill>
            <a:schemeClr val="tx1">
              <a:lumMod val="75000"/>
              <a:lumOff val="25000"/>
            </a:schemeClr>
          </a:solidFill>
        </p:grpSpPr>
        <p:sp>
          <p:nvSpPr>
            <p:cNvPr id="54" name="Freeform 21">
              <a:extLst>
                <a:ext uri="{FF2B5EF4-FFF2-40B4-BE49-F238E27FC236}">
                  <a16:creationId xmlns:a16="http://schemas.microsoft.com/office/drawing/2014/main" id="{1EEA8EF1-5069-44F7-9E4E-B836DA1DA987}"/>
                </a:ext>
              </a:extLst>
            </p:cNvPr>
            <p:cNvSpPr>
              <a:spLocks noEditPoints="1"/>
            </p:cNvSpPr>
            <p:nvPr/>
          </p:nvSpPr>
          <p:spPr bwMode="auto">
            <a:xfrm>
              <a:off x="7938" y="1588"/>
              <a:ext cx="8588375" cy="6981825"/>
            </a:xfrm>
            <a:custGeom>
              <a:avLst/>
              <a:gdLst>
                <a:gd name="T0" fmla="*/ 1307 w 2287"/>
                <a:gd name="T1" fmla="*/ 143 h 1859"/>
                <a:gd name="T2" fmla="*/ 1307 w 2287"/>
                <a:gd name="T3" fmla="*/ 143 h 1859"/>
                <a:gd name="T4" fmla="*/ 1307 w 2287"/>
                <a:gd name="T5" fmla="*/ 143 h 1859"/>
                <a:gd name="T6" fmla="*/ 1447 w 2287"/>
                <a:gd name="T7" fmla="*/ 246 h 1859"/>
                <a:gd name="T8" fmla="*/ 1525 w 2287"/>
                <a:gd name="T9" fmla="*/ 359 h 1859"/>
                <a:gd name="T10" fmla="*/ 1525 w 2287"/>
                <a:gd name="T11" fmla="*/ 359 h 1859"/>
                <a:gd name="T12" fmla="*/ 1963 w 2287"/>
                <a:gd name="T13" fmla="*/ 359 h 1859"/>
                <a:gd name="T14" fmla="*/ 2144 w 2287"/>
                <a:gd name="T15" fmla="*/ 535 h 1859"/>
                <a:gd name="T16" fmla="*/ 2144 w 2287"/>
                <a:gd name="T17" fmla="*/ 1540 h 1859"/>
                <a:gd name="T18" fmla="*/ 1963 w 2287"/>
                <a:gd name="T19" fmla="*/ 1716 h 1859"/>
                <a:gd name="T20" fmla="*/ 323 w 2287"/>
                <a:gd name="T21" fmla="*/ 1716 h 1859"/>
                <a:gd name="T22" fmla="*/ 143 w 2287"/>
                <a:gd name="T23" fmla="*/ 1540 h 1859"/>
                <a:gd name="T24" fmla="*/ 143 w 2287"/>
                <a:gd name="T25" fmla="*/ 535 h 1859"/>
                <a:gd name="T26" fmla="*/ 323 w 2287"/>
                <a:gd name="T27" fmla="*/ 359 h 1859"/>
                <a:gd name="T28" fmla="*/ 762 w 2287"/>
                <a:gd name="T29" fmla="*/ 359 h 1859"/>
                <a:gd name="T30" fmla="*/ 761 w 2287"/>
                <a:gd name="T31" fmla="*/ 359 h 1859"/>
                <a:gd name="T32" fmla="*/ 831 w 2287"/>
                <a:gd name="T33" fmla="*/ 246 h 1859"/>
                <a:gd name="T34" fmla="*/ 985 w 2287"/>
                <a:gd name="T35" fmla="*/ 143 h 1859"/>
                <a:gd name="T36" fmla="*/ 1307 w 2287"/>
                <a:gd name="T37" fmla="*/ 143 h 1859"/>
                <a:gd name="T38" fmla="*/ 985 w 2287"/>
                <a:gd name="T39" fmla="*/ 0 h 1859"/>
                <a:gd name="T40" fmla="*/ 705 w 2287"/>
                <a:gd name="T41" fmla="*/ 178 h 1859"/>
                <a:gd name="T42" fmla="*/ 681 w 2287"/>
                <a:gd name="T43" fmla="*/ 217 h 1859"/>
                <a:gd name="T44" fmla="*/ 323 w 2287"/>
                <a:gd name="T45" fmla="*/ 217 h 1859"/>
                <a:gd name="T46" fmla="*/ 0 w 2287"/>
                <a:gd name="T47" fmla="*/ 535 h 1859"/>
                <a:gd name="T48" fmla="*/ 0 w 2287"/>
                <a:gd name="T49" fmla="*/ 1540 h 1859"/>
                <a:gd name="T50" fmla="*/ 323 w 2287"/>
                <a:gd name="T51" fmla="*/ 1859 h 1859"/>
                <a:gd name="T52" fmla="*/ 1963 w 2287"/>
                <a:gd name="T53" fmla="*/ 1859 h 1859"/>
                <a:gd name="T54" fmla="*/ 2287 w 2287"/>
                <a:gd name="T55" fmla="*/ 1540 h 1859"/>
                <a:gd name="T56" fmla="*/ 2287 w 2287"/>
                <a:gd name="T57" fmla="*/ 535 h 1859"/>
                <a:gd name="T58" fmla="*/ 1963 w 2287"/>
                <a:gd name="T59" fmla="*/ 217 h 1859"/>
                <a:gd name="T60" fmla="*/ 1600 w 2287"/>
                <a:gd name="T61" fmla="*/ 217 h 1859"/>
                <a:gd name="T62" fmla="*/ 1566 w 2287"/>
                <a:gd name="T63" fmla="*/ 168 h 1859"/>
                <a:gd name="T64" fmla="*/ 1307 w 2287"/>
                <a:gd name="T65" fmla="*/ 0 h 1859"/>
                <a:gd name="T66" fmla="*/ 1307 w 2287"/>
                <a:gd name="T67" fmla="*/ 0 h 1859"/>
                <a:gd name="T68" fmla="*/ 985 w 2287"/>
                <a:gd name="T69" fmla="*/ 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87" h="1859">
                  <a:moveTo>
                    <a:pt x="1307" y="143"/>
                  </a:moveTo>
                  <a:cubicBezTo>
                    <a:pt x="1307" y="143"/>
                    <a:pt x="1307" y="143"/>
                    <a:pt x="1307" y="143"/>
                  </a:cubicBezTo>
                  <a:moveTo>
                    <a:pt x="1307" y="143"/>
                  </a:moveTo>
                  <a:cubicBezTo>
                    <a:pt x="1340" y="143"/>
                    <a:pt x="1390" y="156"/>
                    <a:pt x="1447" y="246"/>
                  </a:cubicBezTo>
                  <a:cubicBezTo>
                    <a:pt x="1525" y="359"/>
                    <a:pt x="1525" y="359"/>
                    <a:pt x="1525" y="359"/>
                  </a:cubicBezTo>
                  <a:cubicBezTo>
                    <a:pt x="1525" y="359"/>
                    <a:pt x="1525" y="359"/>
                    <a:pt x="1525" y="359"/>
                  </a:cubicBezTo>
                  <a:cubicBezTo>
                    <a:pt x="1963" y="359"/>
                    <a:pt x="1963" y="359"/>
                    <a:pt x="1963" y="359"/>
                  </a:cubicBezTo>
                  <a:cubicBezTo>
                    <a:pt x="2063" y="359"/>
                    <a:pt x="2144" y="438"/>
                    <a:pt x="2144" y="535"/>
                  </a:cubicBezTo>
                  <a:cubicBezTo>
                    <a:pt x="2144" y="1540"/>
                    <a:pt x="2144" y="1540"/>
                    <a:pt x="2144" y="1540"/>
                  </a:cubicBezTo>
                  <a:cubicBezTo>
                    <a:pt x="2144" y="1637"/>
                    <a:pt x="2063" y="1716"/>
                    <a:pt x="1963" y="1716"/>
                  </a:cubicBezTo>
                  <a:cubicBezTo>
                    <a:pt x="323" y="1716"/>
                    <a:pt x="323" y="1716"/>
                    <a:pt x="323" y="1716"/>
                  </a:cubicBezTo>
                  <a:cubicBezTo>
                    <a:pt x="224" y="1716"/>
                    <a:pt x="143" y="1637"/>
                    <a:pt x="143" y="1540"/>
                  </a:cubicBezTo>
                  <a:cubicBezTo>
                    <a:pt x="143" y="535"/>
                    <a:pt x="143" y="535"/>
                    <a:pt x="143" y="535"/>
                  </a:cubicBezTo>
                  <a:cubicBezTo>
                    <a:pt x="143" y="438"/>
                    <a:pt x="224" y="359"/>
                    <a:pt x="323" y="359"/>
                  </a:cubicBezTo>
                  <a:cubicBezTo>
                    <a:pt x="762" y="359"/>
                    <a:pt x="762" y="359"/>
                    <a:pt x="762" y="359"/>
                  </a:cubicBezTo>
                  <a:cubicBezTo>
                    <a:pt x="762" y="359"/>
                    <a:pt x="761" y="359"/>
                    <a:pt x="761" y="359"/>
                  </a:cubicBezTo>
                  <a:cubicBezTo>
                    <a:pt x="831" y="246"/>
                    <a:pt x="831" y="246"/>
                    <a:pt x="831" y="246"/>
                  </a:cubicBezTo>
                  <a:cubicBezTo>
                    <a:pt x="872" y="154"/>
                    <a:pt x="944" y="143"/>
                    <a:pt x="985" y="143"/>
                  </a:cubicBezTo>
                  <a:lnTo>
                    <a:pt x="1307" y="143"/>
                  </a:lnTo>
                  <a:close/>
                  <a:moveTo>
                    <a:pt x="985" y="0"/>
                  </a:moveTo>
                  <a:cubicBezTo>
                    <a:pt x="862" y="0"/>
                    <a:pt x="759" y="65"/>
                    <a:pt x="705" y="178"/>
                  </a:cubicBezTo>
                  <a:cubicBezTo>
                    <a:pt x="681" y="217"/>
                    <a:pt x="681" y="217"/>
                    <a:pt x="681" y="217"/>
                  </a:cubicBezTo>
                  <a:cubicBezTo>
                    <a:pt x="323" y="217"/>
                    <a:pt x="323" y="217"/>
                    <a:pt x="323" y="217"/>
                  </a:cubicBezTo>
                  <a:cubicBezTo>
                    <a:pt x="145" y="217"/>
                    <a:pt x="0" y="359"/>
                    <a:pt x="0" y="535"/>
                  </a:cubicBezTo>
                  <a:cubicBezTo>
                    <a:pt x="0" y="1540"/>
                    <a:pt x="0" y="1540"/>
                    <a:pt x="0" y="1540"/>
                  </a:cubicBezTo>
                  <a:cubicBezTo>
                    <a:pt x="0" y="1716"/>
                    <a:pt x="145" y="1859"/>
                    <a:pt x="323" y="1859"/>
                  </a:cubicBezTo>
                  <a:cubicBezTo>
                    <a:pt x="1963" y="1859"/>
                    <a:pt x="1963" y="1859"/>
                    <a:pt x="1963" y="1859"/>
                  </a:cubicBezTo>
                  <a:cubicBezTo>
                    <a:pt x="2142" y="1859"/>
                    <a:pt x="2287" y="1716"/>
                    <a:pt x="2287" y="1540"/>
                  </a:cubicBezTo>
                  <a:cubicBezTo>
                    <a:pt x="2287" y="535"/>
                    <a:pt x="2287" y="535"/>
                    <a:pt x="2287" y="535"/>
                  </a:cubicBezTo>
                  <a:cubicBezTo>
                    <a:pt x="2287" y="359"/>
                    <a:pt x="2142" y="217"/>
                    <a:pt x="1963" y="217"/>
                  </a:cubicBezTo>
                  <a:cubicBezTo>
                    <a:pt x="1600" y="217"/>
                    <a:pt x="1600" y="217"/>
                    <a:pt x="1600" y="217"/>
                  </a:cubicBezTo>
                  <a:cubicBezTo>
                    <a:pt x="1566" y="168"/>
                    <a:pt x="1566" y="168"/>
                    <a:pt x="1566" y="168"/>
                  </a:cubicBezTo>
                  <a:cubicBezTo>
                    <a:pt x="1496" y="56"/>
                    <a:pt x="1409" y="0"/>
                    <a:pt x="1307" y="0"/>
                  </a:cubicBezTo>
                  <a:cubicBezTo>
                    <a:pt x="1307" y="0"/>
                    <a:pt x="1307" y="0"/>
                    <a:pt x="1307" y="0"/>
                  </a:cubicBezTo>
                  <a:lnTo>
                    <a:pt x="9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55" name="Freeform 22">
              <a:extLst>
                <a:ext uri="{FF2B5EF4-FFF2-40B4-BE49-F238E27FC236}">
                  <a16:creationId xmlns:a16="http://schemas.microsoft.com/office/drawing/2014/main" id="{4E632C77-E6BB-4930-AFC1-C4B3FBBAC3C1}"/>
                </a:ext>
              </a:extLst>
            </p:cNvPr>
            <p:cNvSpPr>
              <a:spLocks noEditPoints="1"/>
            </p:cNvSpPr>
            <p:nvPr/>
          </p:nvSpPr>
          <p:spPr bwMode="auto">
            <a:xfrm>
              <a:off x="2689226" y="2149476"/>
              <a:ext cx="3225800" cy="3217863"/>
            </a:xfrm>
            <a:custGeom>
              <a:avLst/>
              <a:gdLst>
                <a:gd name="T0" fmla="*/ 429 w 859"/>
                <a:gd name="T1" fmla="*/ 71 h 857"/>
                <a:gd name="T2" fmla="*/ 788 w 859"/>
                <a:gd name="T3" fmla="*/ 428 h 857"/>
                <a:gd name="T4" fmla="*/ 429 w 859"/>
                <a:gd name="T5" fmla="*/ 785 h 857"/>
                <a:gd name="T6" fmla="*/ 71 w 859"/>
                <a:gd name="T7" fmla="*/ 428 h 857"/>
                <a:gd name="T8" fmla="*/ 429 w 859"/>
                <a:gd name="T9" fmla="*/ 71 h 857"/>
                <a:gd name="T10" fmla="*/ 429 w 859"/>
                <a:gd name="T11" fmla="*/ 0 h 857"/>
                <a:gd name="T12" fmla="*/ 0 w 859"/>
                <a:gd name="T13" fmla="*/ 428 h 857"/>
                <a:gd name="T14" fmla="*/ 429 w 859"/>
                <a:gd name="T15" fmla="*/ 857 h 857"/>
                <a:gd name="T16" fmla="*/ 859 w 859"/>
                <a:gd name="T17" fmla="*/ 428 h 857"/>
                <a:gd name="T18" fmla="*/ 429 w 859"/>
                <a:gd name="T19"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9" h="857">
                  <a:moveTo>
                    <a:pt x="429" y="71"/>
                  </a:moveTo>
                  <a:cubicBezTo>
                    <a:pt x="627" y="71"/>
                    <a:pt x="788" y="231"/>
                    <a:pt x="788" y="428"/>
                  </a:cubicBezTo>
                  <a:cubicBezTo>
                    <a:pt x="788" y="625"/>
                    <a:pt x="627" y="785"/>
                    <a:pt x="429" y="785"/>
                  </a:cubicBezTo>
                  <a:cubicBezTo>
                    <a:pt x="231" y="785"/>
                    <a:pt x="71" y="625"/>
                    <a:pt x="71" y="428"/>
                  </a:cubicBezTo>
                  <a:cubicBezTo>
                    <a:pt x="71" y="231"/>
                    <a:pt x="231" y="71"/>
                    <a:pt x="429" y="71"/>
                  </a:cubicBezTo>
                  <a:moveTo>
                    <a:pt x="429" y="0"/>
                  </a:moveTo>
                  <a:cubicBezTo>
                    <a:pt x="192" y="0"/>
                    <a:pt x="0" y="192"/>
                    <a:pt x="0" y="428"/>
                  </a:cubicBezTo>
                  <a:cubicBezTo>
                    <a:pt x="0" y="665"/>
                    <a:pt x="192" y="857"/>
                    <a:pt x="429" y="857"/>
                  </a:cubicBezTo>
                  <a:cubicBezTo>
                    <a:pt x="666" y="857"/>
                    <a:pt x="859" y="665"/>
                    <a:pt x="859" y="428"/>
                  </a:cubicBezTo>
                  <a:cubicBezTo>
                    <a:pt x="859" y="192"/>
                    <a:pt x="666" y="0"/>
                    <a:pt x="4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56" name="Freeform 23">
              <a:extLst>
                <a:ext uri="{FF2B5EF4-FFF2-40B4-BE49-F238E27FC236}">
                  <a16:creationId xmlns:a16="http://schemas.microsoft.com/office/drawing/2014/main" id="{5CB7C837-7DE8-40BA-A5A5-565B1D6155B6}"/>
                </a:ext>
              </a:extLst>
            </p:cNvPr>
            <p:cNvSpPr>
              <a:spLocks/>
            </p:cNvSpPr>
            <p:nvPr/>
          </p:nvSpPr>
          <p:spPr bwMode="auto">
            <a:xfrm>
              <a:off x="3360738" y="2817813"/>
              <a:ext cx="1074738" cy="1074738"/>
            </a:xfrm>
            <a:custGeom>
              <a:avLst/>
              <a:gdLst>
                <a:gd name="T0" fmla="*/ 35 w 286"/>
                <a:gd name="T1" fmla="*/ 286 h 286"/>
                <a:gd name="T2" fmla="*/ 0 w 286"/>
                <a:gd name="T3" fmla="*/ 250 h 286"/>
                <a:gd name="T4" fmla="*/ 250 w 286"/>
                <a:gd name="T5" fmla="*/ 0 h 286"/>
                <a:gd name="T6" fmla="*/ 286 w 286"/>
                <a:gd name="T7" fmla="*/ 36 h 286"/>
                <a:gd name="T8" fmla="*/ 250 w 286"/>
                <a:gd name="T9" fmla="*/ 72 h 286"/>
                <a:gd name="T10" fmla="*/ 71 w 286"/>
                <a:gd name="T11" fmla="*/ 250 h 286"/>
                <a:gd name="T12" fmla="*/ 35 w 286"/>
                <a:gd name="T13" fmla="*/ 286 h 286"/>
              </a:gdLst>
              <a:ahLst/>
              <a:cxnLst>
                <a:cxn ang="0">
                  <a:pos x="T0" y="T1"/>
                </a:cxn>
                <a:cxn ang="0">
                  <a:pos x="T2" y="T3"/>
                </a:cxn>
                <a:cxn ang="0">
                  <a:pos x="T4" y="T5"/>
                </a:cxn>
                <a:cxn ang="0">
                  <a:pos x="T6" y="T7"/>
                </a:cxn>
                <a:cxn ang="0">
                  <a:pos x="T8" y="T9"/>
                </a:cxn>
                <a:cxn ang="0">
                  <a:pos x="T10" y="T11"/>
                </a:cxn>
                <a:cxn ang="0">
                  <a:pos x="T12" y="T13"/>
                </a:cxn>
              </a:cxnLst>
              <a:rect l="0" t="0" r="r" b="b"/>
              <a:pathLst>
                <a:path w="286" h="286">
                  <a:moveTo>
                    <a:pt x="35" y="286"/>
                  </a:moveTo>
                  <a:cubicBezTo>
                    <a:pt x="16" y="286"/>
                    <a:pt x="0" y="270"/>
                    <a:pt x="0" y="250"/>
                  </a:cubicBezTo>
                  <a:cubicBezTo>
                    <a:pt x="0" y="112"/>
                    <a:pt x="112" y="0"/>
                    <a:pt x="250" y="0"/>
                  </a:cubicBezTo>
                  <a:cubicBezTo>
                    <a:pt x="270" y="0"/>
                    <a:pt x="286" y="16"/>
                    <a:pt x="286" y="36"/>
                  </a:cubicBezTo>
                  <a:cubicBezTo>
                    <a:pt x="286" y="56"/>
                    <a:pt x="270" y="72"/>
                    <a:pt x="250" y="72"/>
                  </a:cubicBezTo>
                  <a:cubicBezTo>
                    <a:pt x="152" y="72"/>
                    <a:pt x="71" y="152"/>
                    <a:pt x="71" y="250"/>
                  </a:cubicBezTo>
                  <a:cubicBezTo>
                    <a:pt x="71" y="270"/>
                    <a:pt x="55" y="286"/>
                    <a:pt x="35"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grpSp>
        <p:nvGrpSpPr>
          <p:cNvPr id="57" name="Group 29">
            <a:extLst>
              <a:ext uri="{FF2B5EF4-FFF2-40B4-BE49-F238E27FC236}">
                <a16:creationId xmlns:a16="http://schemas.microsoft.com/office/drawing/2014/main" id="{EC3DEB65-C8F4-42E9-A693-9C91EA727D0A}"/>
              </a:ext>
            </a:extLst>
          </p:cNvPr>
          <p:cNvGrpSpPr/>
          <p:nvPr/>
        </p:nvGrpSpPr>
        <p:grpSpPr>
          <a:xfrm>
            <a:off x="6134712" y="4488730"/>
            <a:ext cx="385143" cy="385143"/>
            <a:chOff x="1588" y="-9525"/>
            <a:chExt cx="4102099" cy="4102101"/>
          </a:xfrm>
          <a:solidFill>
            <a:schemeClr val="tx1">
              <a:lumMod val="75000"/>
              <a:lumOff val="25000"/>
            </a:schemeClr>
          </a:solidFill>
        </p:grpSpPr>
        <p:sp>
          <p:nvSpPr>
            <p:cNvPr id="58" name="Freeform 27">
              <a:extLst>
                <a:ext uri="{FF2B5EF4-FFF2-40B4-BE49-F238E27FC236}">
                  <a16:creationId xmlns:a16="http://schemas.microsoft.com/office/drawing/2014/main" id="{75C87006-A715-4196-B3E0-F223E9D374E6}"/>
                </a:ext>
              </a:extLst>
            </p:cNvPr>
            <p:cNvSpPr>
              <a:spLocks noEditPoints="1"/>
            </p:cNvSpPr>
            <p:nvPr/>
          </p:nvSpPr>
          <p:spPr bwMode="auto">
            <a:xfrm>
              <a:off x="1588" y="260351"/>
              <a:ext cx="3832225" cy="3832225"/>
            </a:xfrm>
            <a:custGeom>
              <a:avLst/>
              <a:gdLst>
                <a:gd name="T0" fmla="*/ 974 w 1019"/>
                <a:gd name="T1" fmla="*/ 679 h 1019"/>
                <a:gd name="T2" fmla="*/ 770 w 1019"/>
                <a:gd name="T3" fmla="*/ 679 h 1019"/>
                <a:gd name="T4" fmla="*/ 770 w 1019"/>
                <a:gd name="T5" fmla="*/ 354 h 1019"/>
                <a:gd name="T6" fmla="*/ 665 w 1019"/>
                <a:gd name="T7" fmla="*/ 249 h 1019"/>
                <a:gd name="T8" fmla="*/ 339 w 1019"/>
                <a:gd name="T9" fmla="*/ 249 h 1019"/>
                <a:gd name="T10" fmla="*/ 339 w 1019"/>
                <a:gd name="T11" fmla="*/ 45 h 1019"/>
                <a:gd name="T12" fmla="*/ 294 w 1019"/>
                <a:gd name="T13" fmla="*/ 0 h 1019"/>
                <a:gd name="T14" fmla="*/ 249 w 1019"/>
                <a:gd name="T15" fmla="*/ 45 h 1019"/>
                <a:gd name="T16" fmla="*/ 249 w 1019"/>
                <a:gd name="T17" fmla="*/ 249 h 1019"/>
                <a:gd name="T18" fmla="*/ 45 w 1019"/>
                <a:gd name="T19" fmla="*/ 249 h 1019"/>
                <a:gd name="T20" fmla="*/ 0 w 1019"/>
                <a:gd name="T21" fmla="*/ 294 h 1019"/>
                <a:gd name="T22" fmla="*/ 45 w 1019"/>
                <a:gd name="T23" fmla="*/ 339 h 1019"/>
                <a:gd name="T24" fmla="*/ 249 w 1019"/>
                <a:gd name="T25" fmla="*/ 339 h 1019"/>
                <a:gd name="T26" fmla="*/ 249 w 1019"/>
                <a:gd name="T27" fmla="*/ 665 h 1019"/>
                <a:gd name="T28" fmla="*/ 354 w 1019"/>
                <a:gd name="T29" fmla="*/ 770 h 1019"/>
                <a:gd name="T30" fmla="*/ 679 w 1019"/>
                <a:gd name="T31" fmla="*/ 770 h 1019"/>
                <a:gd name="T32" fmla="*/ 679 w 1019"/>
                <a:gd name="T33" fmla="*/ 973 h 1019"/>
                <a:gd name="T34" fmla="*/ 725 w 1019"/>
                <a:gd name="T35" fmla="*/ 1019 h 1019"/>
                <a:gd name="T36" fmla="*/ 770 w 1019"/>
                <a:gd name="T37" fmla="*/ 973 h 1019"/>
                <a:gd name="T38" fmla="*/ 770 w 1019"/>
                <a:gd name="T39" fmla="*/ 770 h 1019"/>
                <a:gd name="T40" fmla="*/ 974 w 1019"/>
                <a:gd name="T41" fmla="*/ 770 h 1019"/>
                <a:gd name="T42" fmla="*/ 1019 w 1019"/>
                <a:gd name="T43" fmla="*/ 724 h 1019"/>
                <a:gd name="T44" fmla="*/ 974 w 1019"/>
                <a:gd name="T45" fmla="*/ 679 h 1019"/>
                <a:gd name="T46" fmla="*/ 354 w 1019"/>
                <a:gd name="T47" fmla="*/ 679 h 1019"/>
                <a:gd name="T48" fmla="*/ 339 w 1019"/>
                <a:gd name="T49" fmla="*/ 665 h 1019"/>
                <a:gd name="T50" fmla="*/ 339 w 1019"/>
                <a:gd name="T51" fmla="*/ 339 h 1019"/>
                <a:gd name="T52" fmla="*/ 665 w 1019"/>
                <a:gd name="T53" fmla="*/ 339 h 1019"/>
                <a:gd name="T54" fmla="*/ 679 w 1019"/>
                <a:gd name="T55" fmla="*/ 354 h 1019"/>
                <a:gd name="T56" fmla="*/ 679 w 1019"/>
                <a:gd name="T57" fmla="*/ 679 h 1019"/>
                <a:gd name="T58" fmla="*/ 354 w 1019"/>
                <a:gd name="T59" fmla="*/ 679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9" h="1019">
                  <a:moveTo>
                    <a:pt x="974" y="679"/>
                  </a:moveTo>
                  <a:cubicBezTo>
                    <a:pt x="770" y="679"/>
                    <a:pt x="770" y="679"/>
                    <a:pt x="770" y="679"/>
                  </a:cubicBezTo>
                  <a:cubicBezTo>
                    <a:pt x="770" y="354"/>
                    <a:pt x="770" y="354"/>
                    <a:pt x="770" y="354"/>
                  </a:cubicBezTo>
                  <a:cubicBezTo>
                    <a:pt x="770" y="296"/>
                    <a:pt x="723" y="249"/>
                    <a:pt x="665" y="249"/>
                  </a:cubicBezTo>
                  <a:cubicBezTo>
                    <a:pt x="339" y="249"/>
                    <a:pt x="339" y="249"/>
                    <a:pt x="339" y="249"/>
                  </a:cubicBezTo>
                  <a:cubicBezTo>
                    <a:pt x="339" y="45"/>
                    <a:pt x="339" y="45"/>
                    <a:pt x="339" y="45"/>
                  </a:cubicBezTo>
                  <a:cubicBezTo>
                    <a:pt x="339" y="20"/>
                    <a:pt x="319" y="0"/>
                    <a:pt x="294" y="0"/>
                  </a:cubicBezTo>
                  <a:cubicBezTo>
                    <a:pt x="269" y="0"/>
                    <a:pt x="249" y="20"/>
                    <a:pt x="249" y="45"/>
                  </a:cubicBezTo>
                  <a:cubicBezTo>
                    <a:pt x="249" y="249"/>
                    <a:pt x="249" y="249"/>
                    <a:pt x="249" y="249"/>
                  </a:cubicBezTo>
                  <a:cubicBezTo>
                    <a:pt x="45" y="249"/>
                    <a:pt x="45" y="249"/>
                    <a:pt x="45" y="249"/>
                  </a:cubicBezTo>
                  <a:cubicBezTo>
                    <a:pt x="20" y="249"/>
                    <a:pt x="0" y="269"/>
                    <a:pt x="0" y="294"/>
                  </a:cubicBezTo>
                  <a:cubicBezTo>
                    <a:pt x="0" y="319"/>
                    <a:pt x="20" y="339"/>
                    <a:pt x="45" y="339"/>
                  </a:cubicBezTo>
                  <a:cubicBezTo>
                    <a:pt x="249" y="339"/>
                    <a:pt x="249" y="339"/>
                    <a:pt x="249" y="339"/>
                  </a:cubicBezTo>
                  <a:cubicBezTo>
                    <a:pt x="249" y="665"/>
                    <a:pt x="249" y="665"/>
                    <a:pt x="249" y="665"/>
                  </a:cubicBezTo>
                  <a:cubicBezTo>
                    <a:pt x="249" y="722"/>
                    <a:pt x="296" y="770"/>
                    <a:pt x="354" y="770"/>
                  </a:cubicBezTo>
                  <a:cubicBezTo>
                    <a:pt x="679" y="770"/>
                    <a:pt x="679" y="770"/>
                    <a:pt x="679" y="770"/>
                  </a:cubicBezTo>
                  <a:cubicBezTo>
                    <a:pt x="679" y="973"/>
                    <a:pt x="679" y="973"/>
                    <a:pt x="679" y="973"/>
                  </a:cubicBezTo>
                  <a:cubicBezTo>
                    <a:pt x="679" y="998"/>
                    <a:pt x="700" y="1019"/>
                    <a:pt x="725" y="1019"/>
                  </a:cubicBezTo>
                  <a:cubicBezTo>
                    <a:pt x="750" y="1019"/>
                    <a:pt x="770" y="998"/>
                    <a:pt x="770" y="973"/>
                  </a:cubicBezTo>
                  <a:cubicBezTo>
                    <a:pt x="770" y="770"/>
                    <a:pt x="770" y="770"/>
                    <a:pt x="770" y="770"/>
                  </a:cubicBezTo>
                  <a:cubicBezTo>
                    <a:pt x="974" y="770"/>
                    <a:pt x="974" y="770"/>
                    <a:pt x="974" y="770"/>
                  </a:cubicBezTo>
                  <a:cubicBezTo>
                    <a:pt x="999" y="770"/>
                    <a:pt x="1019" y="749"/>
                    <a:pt x="1019" y="724"/>
                  </a:cubicBezTo>
                  <a:cubicBezTo>
                    <a:pt x="1019" y="699"/>
                    <a:pt x="999" y="679"/>
                    <a:pt x="974" y="679"/>
                  </a:cubicBezTo>
                  <a:close/>
                  <a:moveTo>
                    <a:pt x="354" y="679"/>
                  </a:moveTo>
                  <a:cubicBezTo>
                    <a:pt x="346" y="679"/>
                    <a:pt x="339" y="673"/>
                    <a:pt x="339" y="665"/>
                  </a:cubicBezTo>
                  <a:cubicBezTo>
                    <a:pt x="339" y="339"/>
                    <a:pt x="339" y="339"/>
                    <a:pt x="339" y="339"/>
                  </a:cubicBezTo>
                  <a:cubicBezTo>
                    <a:pt x="665" y="339"/>
                    <a:pt x="665" y="339"/>
                    <a:pt x="665" y="339"/>
                  </a:cubicBezTo>
                  <a:cubicBezTo>
                    <a:pt x="673" y="339"/>
                    <a:pt x="679" y="346"/>
                    <a:pt x="679" y="354"/>
                  </a:cubicBezTo>
                  <a:cubicBezTo>
                    <a:pt x="679" y="679"/>
                    <a:pt x="679" y="679"/>
                    <a:pt x="679" y="679"/>
                  </a:cubicBezTo>
                  <a:lnTo>
                    <a:pt x="354"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59" name="Freeform 28">
              <a:extLst>
                <a:ext uri="{FF2B5EF4-FFF2-40B4-BE49-F238E27FC236}">
                  <a16:creationId xmlns:a16="http://schemas.microsoft.com/office/drawing/2014/main" id="{C816611F-6BF9-4B61-87D2-D0CF847CE23F}"/>
                </a:ext>
              </a:extLst>
            </p:cNvPr>
            <p:cNvSpPr>
              <a:spLocks/>
            </p:cNvSpPr>
            <p:nvPr/>
          </p:nvSpPr>
          <p:spPr bwMode="auto">
            <a:xfrm>
              <a:off x="1347788" y="2201863"/>
              <a:ext cx="541337" cy="527050"/>
            </a:xfrm>
            <a:custGeom>
              <a:avLst/>
              <a:gdLst>
                <a:gd name="T0" fmla="*/ 63 w 144"/>
                <a:gd name="T1" fmla="*/ 18 h 140"/>
                <a:gd name="T2" fmla="*/ 17 w 144"/>
                <a:gd name="T3" fmla="*/ 63 h 140"/>
                <a:gd name="T4" fmla="*/ 17 w 144"/>
                <a:gd name="T5" fmla="*/ 127 h 140"/>
                <a:gd name="T6" fmla="*/ 49 w 144"/>
                <a:gd name="T7" fmla="*/ 140 h 140"/>
                <a:gd name="T8" fmla="*/ 81 w 144"/>
                <a:gd name="T9" fmla="*/ 127 h 140"/>
                <a:gd name="T10" fmla="*/ 127 w 144"/>
                <a:gd name="T11" fmla="*/ 82 h 140"/>
                <a:gd name="T12" fmla="*/ 127 w 144"/>
                <a:gd name="T13" fmla="*/ 18 h 140"/>
                <a:gd name="T14" fmla="*/ 63 w 144"/>
                <a:gd name="T15" fmla="*/ 18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140">
                  <a:moveTo>
                    <a:pt x="63" y="18"/>
                  </a:moveTo>
                  <a:cubicBezTo>
                    <a:pt x="17" y="63"/>
                    <a:pt x="17" y="63"/>
                    <a:pt x="17" y="63"/>
                  </a:cubicBezTo>
                  <a:cubicBezTo>
                    <a:pt x="0" y="81"/>
                    <a:pt x="0" y="109"/>
                    <a:pt x="17" y="127"/>
                  </a:cubicBezTo>
                  <a:cubicBezTo>
                    <a:pt x="26" y="136"/>
                    <a:pt x="38" y="140"/>
                    <a:pt x="49" y="140"/>
                  </a:cubicBezTo>
                  <a:cubicBezTo>
                    <a:pt x="61" y="140"/>
                    <a:pt x="73" y="136"/>
                    <a:pt x="81" y="127"/>
                  </a:cubicBezTo>
                  <a:cubicBezTo>
                    <a:pt x="127" y="82"/>
                    <a:pt x="127" y="82"/>
                    <a:pt x="127" y="82"/>
                  </a:cubicBezTo>
                  <a:cubicBezTo>
                    <a:pt x="144" y="64"/>
                    <a:pt x="144" y="36"/>
                    <a:pt x="127" y="18"/>
                  </a:cubicBezTo>
                  <a:cubicBezTo>
                    <a:pt x="109" y="0"/>
                    <a:pt x="80" y="0"/>
                    <a:pt x="6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60" name="Freeform 29">
              <a:extLst>
                <a:ext uri="{FF2B5EF4-FFF2-40B4-BE49-F238E27FC236}">
                  <a16:creationId xmlns:a16="http://schemas.microsoft.com/office/drawing/2014/main" id="{BE233927-83D4-48CD-8560-8A78D0EFE2C1}"/>
                </a:ext>
              </a:extLst>
            </p:cNvPr>
            <p:cNvSpPr>
              <a:spLocks/>
            </p:cNvSpPr>
            <p:nvPr/>
          </p:nvSpPr>
          <p:spPr bwMode="auto">
            <a:xfrm>
              <a:off x="2889250" y="617538"/>
              <a:ext cx="582612" cy="568325"/>
            </a:xfrm>
            <a:custGeom>
              <a:avLst/>
              <a:gdLst>
                <a:gd name="T0" fmla="*/ 50 w 155"/>
                <a:gd name="T1" fmla="*/ 151 h 151"/>
                <a:gd name="T2" fmla="*/ 82 w 155"/>
                <a:gd name="T3" fmla="*/ 138 h 151"/>
                <a:gd name="T4" fmla="*/ 138 w 155"/>
                <a:gd name="T5" fmla="*/ 82 h 151"/>
                <a:gd name="T6" fmla="*/ 138 w 155"/>
                <a:gd name="T7" fmla="*/ 18 h 151"/>
                <a:gd name="T8" fmla="*/ 74 w 155"/>
                <a:gd name="T9" fmla="*/ 18 h 151"/>
                <a:gd name="T10" fmla="*/ 18 w 155"/>
                <a:gd name="T11" fmla="*/ 74 h 151"/>
                <a:gd name="T12" fmla="*/ 18 w 155"/>
                <a:gd name="T13" fmla="*/ 138 h 151"/>
                <a:gd name="T14" fmla="*/ 50 w 155"/>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1">
                  <a:moveTo>
                    <a:pt x="50" y="151"/>
                  </a:moveTo>
                  <a:cubicBezTo>
                    <a:pt x="61" y="151"/>
                    <a:pt x="73" y="147"/>
                    <a:pt x="82" y="138"/>
                  </a:cubicBezTo>
                  <a:cubicBezTo>
                    <a:pt x="138" y="82"/>
                    <a:pt x="138" y="82"/>
                    <a:pt x="138" y="82"/>
                  </a:cubicBezTo>
                  <a:cubicBezTo>
                    <a:pt x="155" y="64"/>
                    <a:pt x="155" y="36"/>
                    <a:pt x="138" y="18"/>
                  </a:cubicBezTo>
                  <a:cubicBezTo>
                    <a:pt x="120" y="0"/>
                    <a:pt x="91" y="0"/>
                    <a:pt x="74" y="18"/>
                  </a:cubicBezTo>
                  <a:cubicBezTo>
                    <a:pt x="18" y="74"/>
                    <a:pt x="18" y="74"/>
                    <a:pt x="18" y="74"/>
                  </a:cubicBezTo>
                  <a:cubicBezTo>
                    <a:pt x="0" y="92"/>
                    <a:pt x="0" y="120"/>
                    <a:pt x="18" y="138"/>
                  </a:cubicBezTo>
                  <a:cubicBezTo>
                    <a:pt x="26" y="147"/>
                    <a:pt x="38" y="151"/>
                    <a:pt x="5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61" name="Freeform 30">
              <a:extLst>
                <a:ext uri="{FF2B5EF4-FFF2-40B4-BE49-F238E27FC236}">
                  <a16:creationId xmlns:a16="http://schemas.microsoft.com/office/drawing/2014/main" id="{56EB4DD2-A9A8-4DBD-AFDF-CC2824A1EE0B}"/>
                </a:ext>
              </a:extLst>
            </p:cNvPr>
            <p:cNvSpPr>
              <a:spLocks/>
            </p:cNvSpPr>
            <p:nvPr/>
          </p:nvSpPr>
          <p:spPr bwMode="auto">
            <a:xfrm>
              <a:off x="1908175" y="1622426"/>
              <a:ext cx="563562" cy="546100"/>
            </a:xfrm>
            <a:custGeom>
              <a:avLst/>
              <a:gdLst>
                <a:gd name="T0" fmla="*/ 68 w 150"/>
                <a:gd name="T1" fmla="*/ 17 h 145"/>
                <a:gd name="T2" fmla="*/ 18 w 150"/>
                <a:gd name="T3" fmla="*/ 68 h 145"/>
                <a:gd name="T4" fmla="*/ 18 w 150"/>
                <a:gd name="T5" fmla="*/ 132 h 145"/>
                <a:gd name="T6" fmla="*/ 50 w 150"/>
                <a:gd name="T7" fmla="*/ 145 h 145"/>
                <a:gd name="T8" fmla="*/ 82 w 150"/>
                <a:gd name="T9" fmla="*/ 132 h 145"/>
                <a:gd name="T10" fmla="*/ 132 w 150"/>
                <a:gd name="T11" fmla="*/ 81 h 145"/>
                <a:gd name="T12" fmla="*/ 132 w 150"/>
                <a:gd name="T13" fmla="*/ 17 h 145"/>
                <a:gd name="T14" fmla="*/ 68 w 150"/>
                <a:gd name="T15" fmla="*/ 17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45">
                  <a:moveTo>
                    <a:pt x="68" y="17"/>
                  </a:moveTo>
                  <a:cubicBezTo>
                    <a:pt x="18" y="68"/>
                    <a:pt x="18" y="68"/>
                    <a:pt x="18" y="68"/>
                  </a:cubicBezTo>
                  <a:cubicBezTo>
                    <a:pt x="0" y="86"/>
                    <a:pt x="0" y="114"/>
                    <a:pt x="18" y="132"/>
                  </a:cubicBezTo>
                  <a:cubicBezTo>
                    <a:pt x="26" y="141"/>
                    <a:pt x="38" y="145"/>
                    <a:pt x="50" y="145"/>
                  </a:cubicBezTo>
                  <a:cubicBezTo>
                    <a:pt x="61" y="145"/>
                    <a:pt x="73" y="141"/>
                    <a:pt x="82" y="132"/>
                  </a:cubicBezTo>
                  <a:cubicBezTo>
                    <a:pt x="132" y="81"/>
                    <a:pt x="132" y="81"/>
                    <a:pt x="132" y="81"/>
                  </a:cubicBezTo>
                  <a:cubicBezTo>
                    <a:pt x="150" y="64"/>
                    <a:pt x="150" y="35"/>
                    <a:pt x="132" y="17"/>
                  </a:cubicBezTo>
                  <a:cubicBezTo>
                    <a:pt x="115" y="0"/>
                    <a:pt x="86" y="0"/>
                    <a:pt x="6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62" name="Freeform 31">
              <a:extLst>
                <a:ext uri="{FF2B5EF4-FFF2-40B4-BE49-F238E27FC236}">
                  <a16:creationId xmlns:a16="http://schemas.microsoft.com/office/drawing/2014/main" id="{0D83C293-8ADD-4A50-B108-2DB78266BD1E}"/>
                </a:ext>
              </a:extLst>
            </p:cNvPr>
            <p:cNvSpPr>
              <a:spLocks/>
            </p:cNvSpPr>
            <p:nvPr/>
          </p:nvSpPr>
          <p:spPr bwMode="auto">
            <a:xfrm>
              <a:off x="3521075" y="-9525"/>
              <a:ext cx="582612" cy="563563"/>
            </a:xfrm>
            <a:custGeom>
              <a:avLst/>
              <a:gdLst>
                <a:gd name="T0" fmla="*/ 137 w 155"/>
                <a:gd name="T1" fmla="*/ 17 h 150"/>
                <a:gd name="T2" fmla="*/ 73 w 155"/>
                <a:gd name="T3" fmla="*/ 17 h 150"/>
                <a:gd name="T4" fmla="*/ 17 w 155"/>
                <a:gd name="T5" fmla="*/ 73 h 150"/>
                <a:gd name="T6" fmla="*/ 17 w 155"/>
                <a:gd name="T7" fmla="*/ 137 h 150"/>
                <a:gd name="T8" fmla="*/ 49 w 155"/>
                <a:gd name="T9" fmla="*/ 150 h 150"/>
                <a:gd name="T10" fmla="*/ 81 w 155"/>
                <a:gd name="T11" fmla="*/ 137 h 150"/>
                <a:gd name="T12" fmla="*/ 137 w 155"/>
                <a:gd name="T13" fmla="*/ 81 h 150"/>
                <a:gd name="T14" fmla="*/ 137 w 155"/>
                <a:gd name="T15" fmla="*/ 17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50">
                  <a:moveTo>
                    <a:pt x="137" y="17"/>
                  </a:moveTo>
                  <a:cubicBezTo>
                    <a:pt x="120" y="0"/>
                    <a:pt x="91" y="0"/>
                    <a:pt x="73" y="17"/>
                  </a:cubicBezTo>
                  <a:cubicBezTo>
                    <a:pt x="17" y="73"/>
                    <a:pt x="17" y="73"/>
                    <a:pt x="17" y="73"/>
                  </a:cubicBezTo>
                  <a:cubicBezTo>
                    <a:pt x="0" y="91"/>
                    <a:pt x="0" y="120"/>
                    <a:pt x="17" y="137"/>
                  </a:cubicBezTo>
                  <a:cubicBezTo>
                    <a:pt x="26" y="146"/>
                    <a:pt x="38" y="150"/>
                    <a:pt x="49" y="150"/>
                  </a:cubicBezTo>
                  <a:cubicBezTo>
                    <a:pt x="61" y="150"/>
                    <a:pt x="73" y="146"/>
                    <a:pt x="81" y="137"/>
                  </a:cubicBezTo>
                  <a:cubicBezTo>
                    <a:pt x="137" y="81"/>
                    <a:pt x="137" y="81"/>
                    <a:pt x="137" y="81"/>
                  </a:cubicBezTo>
                  <a:cubicBezTo>
                    <a:pt x="155" y="64"/>
                    <a:pt x="155" y="35"/>
                    <a:pt x="1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sp>
        <p:nvSpPr>
          <p:cNvPr id="63" name="TextBox 35">
            <a:extLst>
              <a:ext uri="{FF2B5EF4-FFF2-40B4-BE49-F238E27FC236}">
                <a16:creationId xmlns:a16="http://schemas.microsoft.com/office/drawing/2014/main" id="{023FCCCF-B110-49B9-9FEC-19B36BE925E8}"/>
              </a:ext>
            </a:extLst>
          </p:cNvPr>
          <p:cNvSpPr txBox="1"/>
          <p:nvPr/>
        </p:nvSpPr>
        <p:spPr>
          <a:xfrm>
            <a:off x="6976807" y="1787532"/>
            <a:ext cx="1068369" cy="584775"/>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a:p>
            <a:pPr>
              <a:defRPr/>
            </a:pPr>
            <a:endParaRPr lang="id-ID" sz="1600" b="1" dirty="0">
              <a:solidFill>
                <a:schemeClr val="tx1">
                  <a:lumMod val="75000"/>
                  <a:lumOff val="25000"/>
                </a:schemeClr>
              </a:solidFill>
              <a:latin typeface="+mn-ea"/>
            </a:endParaRPr>
          </a:p>
        </p:txBody>
      </p:sp>
      <p:sp>
        <p:nvSpPr>
          <p:cNvPr id="64" name="Rectangle 36">
            <a:extLst>
              <a:ext uri="{FF2B5EF4-FFF2-40B4-BE49-F238E27FC236}">
                <a16:creationId xmlns:a16="http://schemas.microsoft.com/office/drawing/2014/main" id="{DEEED0BE-89B3-473A-8FDE-889B9ACEC7B6}"/>
              </a:ext>
            </a:extLst>
          </p:cNvPr>
          <p:cNvSpPr/>
          <p:nvPr/>
        </p:nvSpPr>
        <p:spPr>
          <a:xfrm>
            <a:off x="6976807" y="2026958"/>
            <a:ext cx="3954799" cy="461665"/>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sp>
        <p:nvSpPr>
          <p:cNvPr id="65" name="TextBox 37">
            <a:extLst>
              <a:ext uri="{FF2B5EF4-FFF2-40B4-BE49-F238E27FC236}">
                <a16:creationId xmlns:a16="http://schemas.microsoft.com/office/drawing/2014/main" id="{55837F73-78F0-47D2-82DC-078FAA314BED}"/>
              </a:ext>
            </a:extLst>
          </p:cNvPr>
          <p:cNvSpPr txBox="1"/>
          <p:nvPr/>
        </p:nvSpPr>
        <p:spPr>
          <a:xfrm>
            <a:off x="6976807" y="2634696"/>
            <a:ext cx="1068369" cy="338554"/>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p:txBody>
      </p:sp>
      <p:sp>
        <p:nvSpPr>
          <p:cNvPr id="66" name="Rectangle 38">
            <a:extLst>
              <a:ext uri="{FF2B5EF4-FFF2-40B4-BE49-F238E27FC236}">
                <a16:creationId xmlns:a16="http://schemas.microsoft.com/office/drawing/2014/main" id="{09378B23-79BE-4463-B6DB-B6CB4C4F3435}"/>
              </a:ext>
            </a:extLst>
          </p:cNvPr>
          <p:cNvSpPr/>
          <p:nvPr/>
        </p:nvSpPr>
        <p:spPr>
          <a:xfrm>
            <a:off x="6976807" y="2874122"/>
            <a:ext cx="3954799" cy="461665"/>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sp>
        <p:nvSpPr>
          <p:cNvPr id="67" name="TextBox 39">
            <a:extLst>
              <a:ext uri="{FF2B5EF4-FFF2-40B4-BE49-F238E27FC236}">
                <a16:creationId xmlns:a16="http://schemas.microsoft.com/office/drawing/2014/main" id="{4E5EC819-B448-4FE1-9351-D3E42D8BE6DB}"/>
              </a:ext>
            </a:extLst>
          </p:cNvPr>
          <p:cNvSpPr txBox="1"/>
          <p:nvPr/>
        </p:nvSpPr>
        <p:spPr>
          <a:xfrm>
            <a:off x="6976807" y="3482901"/>
            <a:ext cx="1068369" cy="338554"/>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p:txBody>
      </p:sp>
      <p:sp>
        <p:nvSpPr>
          <p:cNvPr id="68" name="Rectangle 40">
            <a:extLst>
              <a:ext uri="{FF2B5EF4-FFF2-40B4-BE49-F238E27FC236}">
                <a16:creationId xmlns:a16="http://schemas.microsoft.com/office/drawing/2014/main" id="{F6F454A2-EAC2-44D8-8952-331D0F4451BC}"/>
              </a:ext>
            </a:extLst>
          </p:cNvPr>
          <p:cNvSpPr/>
          <p:nvPr/>
        </p:nvSpPr>
        <p:spPr>
          <a:xfrm>
            <a:off x="6976807" y="3722327"/>
            <a:ext cx="3954799" cy="461665"/>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sp>
        <p:nvSpPr>
          <p:cNvPr id="69" name="TextBox 41">
            <a:extLst>
              <a:ext uri="{FF2B5EF4-FFF2-40B4-BE49-F238E27FC236}">
                <a16:creationId xmlns:a16="http://schemas.microsoft.com/office/drawing/2014/main" id="{5FF99DA6-84A5-4C7E-A37E-E253CC0732E3}"/>
              </a:ext>
            </a:extLst>
          </p:cNvPr>
          <p:cNvSpPr txBox="1"/>
          <p:nvPr/>
        </p:nvSpPr>
        <p:spPr>
          <a:xfrm>
            <a:off x="6976807" y="4329923"/>
            <a:ext cx="1068369" cy="338554"/>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p:txBody>
      </p:sp>
      <p:sp>
        <p:nvSpPr>
          <p:cNvPr id="70" name="Rectangle 42">
            <a:extLst>
              <a:ext uri="{FF2B5EF4-FFF2-40B4-BE49-F238E27FC236}">
                <a16:creationId xmlns:a16="http://schemas.microsoft.com/office/drawing/2014/main" id="{F70670DC-7D6F-4C5F-A34A-AA11574C1AC0}"/>
              </a:ext>
            </a:extLst>
          </p:cNvPr>
          <p:cNvSpPr/>
          <p:nvPr/>
        </p:nvSpPr>
        <p:spPr>
          <a:xfrm>
            <a:off x="6976807" y="4569349"/>
            <a:ext cx="3954799" cy="461665"/>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sp>
        <p:nvSpPr>
          <p:cNvPr id="71" name="TextBox 43">
            <a:extLst>
              <a:ext uri="{FF2B5EF4-FFF2-40B4-BE49-F238E27FC236}">
                <a16:creationId xmlns:a16="http://schemas.microsoft.com/office/drawing/2014/main" id="{5B3907C5-B767-407D-A570-E73721D0C278}"/>
              </a:ext>
            </a:extLst>
          </p:cNvPr>
          <p:cNvSpPr txBox="1"/>
          <p:nvPr/>
        </p:nvSpPr>
        <p:spPr>
          <a:xfrm>
            <a:off x="6976807" y="5178128"/>
            <a:ext cx="1068369" cy="338554"/>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p:txBody>
      </p:sp>
      <p:sp>
        <p:nvSpPr>
          <p:cNvPr id="72" name="Rectangle 44">
            <a:extLst>
              <a:ext uri="{FF2B5EF4-FFF2-40B4-BE49-F238E27FC236}">
                <a16:creationId xmlns:a16="http://schemas.microsoft.com/office/drawing/2014/main" id="{79CF9901-65F4-4B2D-8566-4A4B3022E4B4}"/>
              </a:ext>
            </a:extLst>
          </p:cNvPr>
          <p:cNvSpPr/>
          <p:nvPr/>
        </p:nvSpPr>
        <p:spPr>
          <a:xfrm>
            <a:off x="6976807" y="5417554"/>
            <a:ext cx="3954799" cy="461665"/>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grpSp>
        <p:nvGrpSpPr>
          <p:cNvPr id="73" name="Group 45">
            <a:extLst>
              <a:ext uri="{FF2B5EF4-FFF2-40B4-BE49-F238E27FC236}">
                <a16:creationId xmlns:a16="http://schemas.microsoft.com/office/drawing/2014/main" id="{5DE49267-DE4D-4F1D-BF23-F08A70ECC371}"/>
              </a:ext>
            </a:extLst>
          </p:cNvPr>
          <p:cNvGrpSpPr/>
          <p:nvPr/>
        </p:nvGrpSpPr>
        <p:grpSpPr>
          <a:xfrm>
            <a:off x="6167188" y="5306439"/>
            <a:ext cx="375089" cy="357844"/>
            <a:chOff x="4849813" y="501081"/>
            <a:chExt cx="1104900" cy="1054100"/>
          </a:xfrm>
          <a:solidFill>
            <a:schemeClr val="tx1">
              <a:lumMod val="75000"/>
              <a:lumOff val="25000"/>
            </a:schemeClr>
          </a:solidFill>
        </p:grpSpPr>
        <p:sp>
          <p:nvSpPr>
            <p:cNvPr id="74" name="Freeform 5">
              <a:extLst>
                <a:ext uri="{FF2B5EF4-FFF2-40B4-BE49-F238E27FC236}">
                  <a16:creationId xmlns:a16="http://schemas.microsoft.com/office/drawing/2014/main" id="{59D97725-99E5-4CA6-BDDD-0E67D0CB28C4}"/>
                </a:ext>
              </a:extLst>
            </p:cNvPr>
            <p:cNvSpPr>
              <a:spLocks noEditPoints="1"/>
            </p:cNvSpPr>
            <p:nvPr/>
          </p:nvSpPr>
          <p:spPr bwMode="auto">
            <a:xfrm>
              <a:off x="4849813" y="501081"/>
              <a:ext cx="1104900" cy="1054100"/>
            </a:xfrm>
            <a:custGeom>
              <a:avLst/>
              <a:gdLst>
                <a:gd name="T0" fmla="*/ 482 w 526"/>
                <a:gd name="T1" fmla="*/ 0 h 502"/>
                <a:gd name="T2" fmla="*/ 44 w 526"/>
                <a:gd name="T3" fmla="*/ 0 h 502"/>
                <a:gd name="T4" fmla="*/ 0 w 526"/>
                <a:gd name="T5" fmla="*/ 45 h 502"/>
                <a:gd name="T6" fmla="*/ 0 w 526"/>
                <a:gd name="T7" fmla="*/ 384 h 502"/>
                <a:gd name="T8" fmla="*/ 44 w 526"/>
                <a:gd name="T9" fmla="*/ 428 h 502"/>
                <a:gd name="T10" fmla="*/ 177 w 526"/>
                <a:gd name="T11" fmla="*/ 428 h 502"/>
                <a:gd name="T12" fmla="*/ 154 w 526"/>
                <a:gd name="T13" fmla="*/ 454 h 502"/>
                <a:gd name="T14" fmla="*/ 141 w 526"/>
                <a:gd name="T15" fmla="*/ 467 h 502"/>
                <a:gd name="T16" fmla="*/ 140 w 526"/>
                <a:gd name="T17" fmla="*/ 487 h 502"/>
                <a:gd name="T18" fmla="*/ 173 w 526"/>
                <a:gd name="T19" fmla="*/ 502 h 502"/>
                <a:gd name="T20" fmla="*/ 352 w 526"/>
                <a:gd name="T21" fmla="*/ 502 h 502"/>
                <a:gd name="T22" fmla="*/ 386 w 526"/>
                <a:gd name="T23" fmla="*/ 487 h 502"/>
                <a:gd name="T24" fmla="*/ 384 w 526"/>
                <a:gd name="T25" fmla="*/ 467 h 502"/>
                <a:gd name="T26" fmla="*/ 372 w 526"/>
                <a:gd name="T27" fmla="*/ 453 h 502"/>
                <a:gd name="T28" fmla="*/ 348 w 526"/>
                <a:gd name="T29" fmla="*/ 428 h 502"/>
                <a:gd name="T30" fmla="*/ 482 w 526"/>
                <a:gd name="T31" fmla="*/ 428 h 502"/>
                <a:gd name="T32" fmla="*/ 526 w 526"/>
                <a:gd name="T33" fmla="*/ 384 h 502"/>
                <a:gd name="T34" fmla="*/ 526 w 526"/>
                <a:gd name="T35" fmla="*/ 45 h 502"/>
                <a:gd name="T36" fmla="*/ 482 w 526"/>
                <a:gd name="T37" fmla="*/ 0 h 502"/>
                <a:gd name="T38" fmla="*/ 360 w 526"/>
                <a:gd name="T39" fmla="*/ 465 h 502"/>
                <a:gd name="T40" fmla="*/ 371 w 526"/>
                <a:gd name="T41" fmla="*/ 476 h 502"/>
                <a:gd name="T42" fmla="*/ 371 w 526"/>
                <a:gd name="T43" fmla="*/ 480 h 502"/>
                <a:gd name="T44" fmla="*/ 352 w 526"/>
                <a:gd name="T45" fmla="*/ 485 h 502"/>
                <a:gd name="T46" fmla="*/ 173 w 526"/>
                <a:gd name="T47" fmla="*/ 485 h 502"/>
                <a:gd name="T48" fmla="*/ 155 w 526"/>
                <a:gd name="T49" fmla="*/ 480 h 502"/>
                <a:gd name="T50" fmla="*/ 154 w 526"/>
                <a:gd name="T51" fmla="*/ 476 h 502"/>
                <a:gd name="T52" fmla="*/ 154 w 526"/>
                <a:gd name="T53" fmla="*/ 477 h 502"/>
                <a:gd name="T54" fmla="*/ 165 w 526"/>
                <a:gd name="T55" fmla="*/ 465 h 502"/>
                <a:gd name="T56" fmla="*/ 196 w 526"/>
                <a:gd name="T57" fmla="*/ 428 h 502"/>
                <a:gd name="T58" fmla="*/ 329 w 526"/>
                <a:gd name="T59" fmla="*/ 428 h 502"/>
                <a:gd name="T60" fmla="*/ 360 w 526"/>
                <a:gd name="T61" fmla="*/ 465 h 502"/>
                <a:gd name="T62" fmla="*/ 493 w 526"/>
                <a:gd name="T63" fmla="*/ 384 h 502"/>
                <a:gd name="T64" fmla="*/ 482 w 526"/>
                <a:gd name="T65" fmla="*/ 395 h 502"/>
                <a:gd name="T66" fmla="*/ 44 w 526"/>
                <a:gd name="T67" fmla="*/ 395 h 502"/>
                <a:gd name="T68" fmla="*/ 32 w 526"/>
                <a:gd name="T69" fmla="*/ 384 h 502"/>
                <a:gd name="T70" fmla="*/ 32 w 526"/>
                <a:gd name="T71" fmla="*/ 45 h 502"/>
                <a:gd name="T72" fmla="*/ 44 w 526"/>
                <a:gd name="T73" fmla="*/ 33 h 502"/>
                <a:gd name="T74" fmla="*/ 482 w 526"/>
                <a:gd name="T75" fmla="*/ 33 h 502"/>
                <a:gd name="T76" fmla="*/ 493 w 526"/>
                <a:gd name="T77" fmla="*/ 45 h 502"/>
                <a:gd name="T78" fmla="*/ 493 w 526"/>
                <a:gd name="T79" fmla="*/ 38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6" h="502">
                  <a:moveTo>
                    <a:pt x="482" y="0"/>
                  </a:moveTo>
                  <a:cubicBezTo>
                    <a:pt x="44" y="0"/>
                    <a:pt x="44" y="0"/>
                    <a:pt x="44" y="0"/>
                  </a:cubicBezTo>
                  <a:cubicBezTo>
                    <a:pt x="19" y="0"/>
                    <a:pt x="0" y="20"/>
                    <a:pt x="0" y="45"/>
                  </a:cubicBezTo>
                  <a:cubicBezTo>
                    <a:pt x="0" y="384"/>
                    <a:pt x="0" y="384"/>
                    <a:pt x="0" y="384"/>
                  </a:cubicBezTo>
                  <a:cubicBezTo>
                    <a:pt x="0" y="408"/>
                    <a:pt x="19" y="428"/>
                    <a:pt x="44" y="428"/>
                  </a:cubicBezTo>
                  <a:cubicBezTo>
                    <a:pt x="177" y="428"/>
                    <a:pt x="177" y="428"/>
                    <a:pt x="177" y="428"/>
                  </a:cubicBezTo>
                  <a:cubicBezTo>
                    <a:pt x="170" y="437"/>
                    <a:pt x="159" y="448"/>
                    <a:pt x="154" y="454"/>
                  </a:cubicBezTo>
                  <a:cubicBezTo>
                    <a:pt x="148" y="459"/>
                    <a:pt x="144" y="463"/>
                    <a:pt x="141" y="467"/>
                  </a:cubicBezTo>
                  <a:cubicBezTo>
                    <a:pt x="138" y="471"/>
                    <a:pt x="136" y="480"/>
                    <a:pt x="140" y="487"/>
                  </a:cubicBezTo>
                  <a:cubicBezTo>
                    <a:pt x="144" y="494"/>
                    <a:pt x="152" y="502"/>
                    <a:pt x="173" y="502"/>
                  </a:cubicBezTo>
                  <a:cubicBezTo>
                    <a:pt x="352" y="502"/>
                    <a:pt x="352" y="502"/>
                    <a:pt x="352" y="502"/>
                  </a:cubicBezTo>
                  <a:cubicBezTo>
                    <a:pt x="374" y="502"/>
                    <a:pt x="382" y="494"/>
                    <a:pt x="386" y="487"/>
                  </a:cubicBezTo>
                  <a:cubicBezTo>
                    <a:pt x="389" y="480"/>
                    <a:pt x="388" y="471"/>
                    <a:pt x="384" y="467"/>
                  </a:cubicBezTo>
                  <a:cubicBezTo>
                    <a:pt x="382" y="463"/>
                    <a:pt x="378" y="459"/>
                    <a:pt x="372" y="453"/>
                  </a:cubicBezTo>
                  <a:cubicBezTo>
                    <a:pt x="367" y="448"/>
                    <a:pt x="355" y="437"/>
                    <a:pt x="348" y="428"/>
                  </a:cubicBezTo>
                  <a:cubicBezTo>
                    <a:pt x="482" y="428"/>
                    <a:pt x="482" y="428"/>
                    <a:pt x="482" y="428"/>
                  </a:cubicBezTo>
                  <a:cubicBezTo>
                    <a:pt x="506" y="428"/>
                    <a:pt x="526" y="408"/>
                    <a:pt x="526" y="384"/>
                  </a:cubicBezTo>
                  <a:cubicBezTo>
                    <a:pt x="526" y="45"/>
                    <a:pt x="526" y="45"/>
                    <a:pt x="526" y="45"/>
                  </a:cubicBezTo>
                  <a:cubicBezTo>
                    <a:pt x="526" y="20"/>
                    <a:pt x="506" y="0"/>
                    <a:pt x="482" y="0"/>
                  </a:cubicBezTo>
                  <a:close/>
                  <a:moveTo>
                    <a:pt x="360" y="465"/>
                  </a:moveTo>
                  <a:cubicBezTo>
                    <a:pt x="365" y="470"/>
                    <a:pt x="370" y="474"/>
                    <a:pt x="371" y="476"/>
                  </a:cubicBezTo>
                  <a:cubicBezTo>
                    <a:pt x="371" y="476"/>
                    <a:pt x="372" y="478"/>
                    <a:pt x="371" y="480"/>
                  </a:cubicBezTo>
                  <a:cubicBezTo>
                    <a:pt x="368" y="483"/>
                    <a:pt x="362" y="485"/>
                    <a:pt x="352" y="485"/>
                  </a:cubicBezTo>
                  <a:cubicBezTo>
                    <a:pt x="173" y="485"/>
                    <a:pt x="173" y="485"/>
                    <a:pt x="173" y="485"/>
                  </a:cubicBezTo>
                  <a:cubicBezTo>
                    <a:pt x="164" y="485"/>
                    <a:pt x="157" y="483"/>
                    <a:pt x="155" y="480"/>
                  </a:cubicBezTo>
                  <a:cubicBezTo>
                    <a:pt x="154" y="478"/>
                    <a:pt x="155" y="476"/>
                    <a:pt x="154" y="476"/>
                  </a:cubicBezTo>
                  <a:cubicBezTo>
                    <a:pt x="154" y="476"/>
                    <a:pt x="154" y="476"/>
                    <a:pt x="154" y="477"/>
                  </a:cubicBezTo>
                  <a:cubicBezTo>
                    <a:pt x="156" y="474"/>
                    <a:pt x="161" y="470"/>
                    <a:pt x="165" y="465"/>
                  </a:cubicBezTo>
                  <a:cubicBezTo>
                    <a:pt x="180" y="451"/>
                    <a:pt x="191" y="439"/>
                    <a:pt x="196" y="428"/>
                  </a:cubicBezTo>
                  <a:cubicBezTo>
                    <a:pt x="329" y="428"/>
                    <a:pt x="329" y="428"/>
                    <a:pt x="329" y="428"/>
                  </a:cubicBezTo>
                  <a:cubicBezTo>
                    <a:pt x="334" y="439"/>
                    <a:pt x="346" y="451"/>
                    <a:pt x="360" y="465"/>
                  </a:cubicBezTo>
                  <a:close/>
                  <a:moveTo>
                    <a:pt x="493" y="384"/>
                  </a:moveTo>
                  <a:cubicBezTo>
                    <a:pt x="493" y="390"/>
                    <a:pt x="488" y="395"/>
                    <a:pt x="482" y="395"/>
                  </a:cubicBezTo>
                  <a:cubicBezTo>
                    <a:pt x="44" y="395"/>
                    <a:pt x="44" y="395"/>
                    <a:pt x="44" y="395"/>
                  </a:cubicBezTo>
                  <a:cubicBezTo>
                    <a:pt x="38" y="395"/>
                    <a:pt x="32" y="390"/>
                    <a:pt x="32" y="384"/>
                  </a:cubicBezTo>
                  <a:cubicBezTo>
                    <a:pt x="32" y="45"/>
                    <a:pt x="32" y="45"/>
                    <a:pt x="32" y="45"/>
                  </a:cubicBezTo>
                  <a:cubicBezTo>
                    <a:pt x="32" y="38"/>
                    <a:pt x="38" y="33"/>
                    <a:pt x="44" y="33"/>
                  </a:cubicBezTo>
                  <a:cubicBezTo>
                    <a:pt x="482" y="33"/>
                    <a:pt x="482" y="33"/>
                    <a:pt x="482" y="33"/>
                  </a:cubicBezTo>
                  <a:cubicBezTo>
                    <a:pt x="488" y="33"/>
                    <a:pt x="493" y="38"/>
                    <a:pt x="493" y="45"/>
                  </a:cubicBezTo>
                  <a:lnTo>
                    <a:pt x="493" y="3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75" name="Freeform 6">
              <a:extLst>
                <a:ext uri="{FF2B5EF4-FFF2-40B4-BE49-F238E27FC236}">
                  <a16:creationId xmlns:a16="http://schemas.microsoft.com/office/drawing/2014/main" id="{D322934C-CE45-419A-818F-23693579C050}"/>
                </a:ext>
              </a:extLst>
            </p:cNvPr>
            <p:cNvSpPr>
              <a:spLocks noEditPoints="1"/>
            </p:cNvSpPr>
            <p:nvPr/>
          </p:nvSpPr>
          <p:spPr bwMode="auto">
            <a:xfrm>
              <a:off x="4986338" y="640781"/>
              <a:ext cx="828675" cy="552450"/>
            </a:xfrm>
            <a:custGeom>
              <a:avLst/>
              <a:gdLst>
                <a:gd name="T0" fmla="*/ 367 w 395"/>
                <a:gd name="T1" fmla="*/ 0 h 264"/>
                <a:gd name="T2" fmla="*/ 28 w 395"/>
                <a:gd name="T3" fmla="*/ 0 h 264"/>
                <a:gd name="T4" fmla="*/ 0 w 395"/>
                <a:gd name="T5" fmla="*/ 28 h 264"/>
                <a:gd name="T6" fmla="*/ 0 w 395"/>
                <a:gd name="T7" fmla="*/ 236 h 264"/>
                <a:gd name="T8" fmla="*/ 28 w 395"/>
                <a:gd name="T9" fmla="*/ 264 h 264"/>
                <a:gd name="T10" fmla="*/ 367 w 395"/>
                <a:gd name="T11" fmla="*/ 264 h 264"/>
                <a:gd name="T12" fmla="*/ 395 w 395"/>
                <a:gd name="T13" fmla="*/ 236 h 264"/>
                <a:gd name="T14" fmla="*/ 395 w 395"/>
                <a:gd name="T15" fmla="*/ 28 h 264"/>
                <a:gd name="T16" fmla="*/ 367 w 395"/>
                <a:gd name="T17" fmla="*/ 0 h 264"/>
                <a:gd name="T18" fmla="*/ 379 w 395"/>
                <a:gd name="T19" fmla="*/ 236 h 264"/>
                <a:gd name="T20" fmla="*/ 367 w 395"/>
                <a:gd name="T21" fmla="*/ 247 h 264"/>
                <a:gd name="T22" fmla="*/ 28 w 395"/>
                <a:gd name="T23" fmla="*/ 247 h 264"/>
                <a:gd name="T24" fmla="*/ 17 w 395"/>
                <a:gd name="T25" fmla="*/ 236 h 264"/>
                <a:gd name="T26" fmla="*/ 17 w 395"/>
                <a:gd name="T27" fmla="*/ 28 h 264"/>
                <a:gd name="T28" fmla="*/ 28 w 395"/>
                <a:gd name="T29" fmla="*/ 17 h 264"/>
                <a:gd name="T30" fmla="*/ 367 w 395"/>
                <a:gd name="T31" fmla="*/ 17 h 264"/>
                <a:gd name="T32" fmla="*/ 379 w 395"/>
                <a:gd name="T33" fmla="*/ 28 h 264"/>
                <a:gd name="T34" fmla="*/ 379 w 395"/>
                <a:gd name="T35" fmla="*/ 23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5" h="264">
                  <a:moveTo>
                    <a:pt x="367" y="0"/>
                  </a:moveTo>
                  <a:cubicBezTo>
                    <a:pt x="28" y="0"/>
                    <a:pt x="28" y="0"/>
                    <a:pt x="28" y="0"/>
                  </a:cubicBezTo>
                  <a:cubicBezTo>
                    <a:pt x="13" y="0"/>
                    <a:pt x="0" y="13"/>
                    <a:pt x="0" y="28"/>
                  </a:cubicBezTo>
                  <a:cubicBezTo>
                    <a:pt x="0" y="236"/>
                    <a:pt x="0" y="236"/>
                    <a:pt x="0" y="236"/>
                  </a:cubicBezTo>
                  <a:cubicBezTo>
                    <a:pt x="0" y="251"/>
                    <a:pt x="13" y="264"/>
                    <a:pt x="28" y="264"/>
                  </a:cubicBezTo>
                  <a:cubicBezTo>
                    <a:pt x="367" y="264"/>
                    <a:pt x="367" y="264"/>
                    <a:pt x="367" y="264"/>
                  </a:cubicBezTo>
                  <a:cubicBezTo>
                    <a:pt x="383" y="264"/>
                    <a:pt x="395" y="251"/>
                    <a:pt x="395" y="236"/>
                  </a:cubicBezTo>
                  <a:cubicBezTo>
                    <a:pt x="395" y="28"/>
                    <a:pt x="395" y="28"/>
                    <a:pt x="395" y="28"/>
                  </a:cubicBezTo>
                  <a:cubicBezTo>
                    <a:pt x="395" y="13"/>
                    <a:pt x="383" y="0"/>
                    <a:pt x="367" y="0"/>
                  </a:cubicBezTo>
                  <a:close/>
                  <a:moveTo>
                    <a:pt x="379" y="236"/>
                  </a:moveTo>
                  <a:cubicBezTo>
                    <a:pt x="379" y="242"/>
                    <a:pt x="374" y="247"/>
                    <a:pt x="367" y="247"/>
                  </a:cubicBezTo>
                  <a:cubicBezTo>
                    <a:pt x="28" y="247"/>
                    <a:pt x="28" y="247"/>
                    <a:pt x="28" y="247"/>
                  </a:cubicBezTo>
                  <a:cubicBezTo>
                    <a:pt x="22" y="247"/>
                    <a:pt x="17" y="242"/>
                    <a:pt x="17" y="236"/>
                  </a:cubicBezTo>
                  <a:cubicBezTo>
                    <a:pt x="17" y="28"/>
                    <a:pt x="17" y="28"/>
                    <a:pt x="17" y="28"/>
                  </a:cubicBezTo>
                  <a:cubicBezTo>
                    <a:pt x="17" y="22"/>
                    <a:pt x="22" y="17"/>
                    <a:pt x="28" y="17"/>
                  </a:cubicBezTo>
                  <a:cubicBezTo>
                    <a:pt x="367" y="17"/>
                    <a:pt x="367" y="17"/>
                    <a:pt x="367" y="17"/>
                  </a:cubicBezTo>
                  <a:cubicBezTo>
                    <a:pt x="374" y="17"/>
                    <a:pt x="379" y="22"/>
                    <a:pt x="379" y="28"/>
                  </a:cubicBezTo>
                  <a:lnTo>
                    <a:pt x="379"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76" name="Freeform 7">
              <a:extLst>
                <a:ext uri="{FF2B5EF4-FFF2-40B4-BE49-F238E27FC236}">
                  <a16:creationId xmlns:a16="http://schemas.microsoft.com/office/drawing/2014/main" id="{E90F1754-235D-49B3-A113-9E26BD8A0887}"/>
                </a:ext>
              </a:extLst>
            </p:cNvPr>
            <p:cNvSpPr>
              <a:spLocks noEditPoints="1"/>
            </p:cNvSpPr>
            <p:nvPr/>
          </p:nvSpPr>
          <p:spPr bwMode="auto">
            <a:xfrm>
              <a:off x="5349875" y="1209106"/>
              <a:ext cx="104775" cy="10477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3 h 50"/>
                <a:gd name="T12" fmla="*/ 17 w 50"/>
                <a:gd name="T13" fmla="*/ 25 h 50"/>
                <a:gd name="T14" fmla="*/ 25 w 50"/>
                <a:gd name="T15" fmla="*/ 17 h 50"/>
                <a:gd name="T16" fmla="*/ 33 w 50"/>
                <a:gd name="T17" fmla="*/ 25 h 50"/>
                <a:gd name="T18" fmla="*/ 25 w 50"/>
                <a:gd name="T1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8" y="50"/>
                    <a:pt x="50" y="39"/>
                    <a:pt x="50" y="25"/>
                  </a:cubicBezTo>
                  <a:cubicBezTo>
                    <a:pt x="50" y="12"/>
                    <a:pt x="38" y="0"/>
                    <a:pt x="25" y="0"/>
                  </a:cubicBezTo>
                  <a:close/>
                  <a:moveTo>
                    <a:pt x="25" y="33"/>
                  </a:moveTo>
                  <a:cubicBezTo>
                    <a:pt x="20" y="33"/>
                    <a:pt x="17" y="30"/>
                    <a:pt x="17" y="25"/>
                  </a:cubicBezTo>
                  <a:cubicBezTo>
                    <a:pt x="17" y="21"/>
                    <a:pt x="20" y="17"/>
                    <a:pt x="25" y="17"/>
                  </a:cubicBezTo>
                  <a:cubicBezTo>
                    <a:pt x="29" y="17"/>
                    <a:pt x="33" y="21"/>
                    <a:pt x="33" y="25"/>
                  </a:cubicBezTo>
                  <a:cubicBezTo>
                    <a:pt x="33" y="30"/>
                    <a:pt x="29" y="33"/>
                    <a:pt x="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77" name="Freeform 8">
              <a:extLst>
                <a:ext uri="{FF2B5EF4-FFF2-40B4-BE49-F238E27FC236}">
                  <a16:creationId xmlns:a16="http://schemas.microsoft.com/office/drawing/2014/main" id="{10B107B4-E6DD-42A7-9FA6-543EDB1D4365}"/>
                </a:ext>
              </a:extLst>
            </p:cNvPr>
            <p:cNvSpPr>
              <a:spLocks noEditPoints="1"/>
            </p:cNvSpPr>
            <p:nvPr/>
          </p:nvSpPr>
          <p:spPr bwMode="auto">
            <a:xfrm>
              <a:off x="5480050" y="866206"/>
              <a:ext cx="280988" cy="280988"/>
            </a:xfrm>
            <a:custGeom>
              <a:avLst/>
              <a:gdLst>
                <a:gd name="T0" fmla="*/ 67 w 134"/>
                <a:gd name="T1" fmla="*/ 134 h 134"/>
                <a:gd name="T2" fmla="*/ 0 w 134"/>
                <a:gd name="T3" fmla="*/ 67 h 134"/>
                <a:gd name="T4" fmla="*/ 67 w 134"/>
                <a:gd name="T5" fmla="*/ 0 h 134"/>
                <a:gd name="T6" fmla="*/ 134 w 134"/>
                <a:gd name="T7" fmla="*/ 67 h 134"/>
                <a:gd name="T8" fmla="*/ 67 w 134"/>
                <a:gd name="T9" fmla="*/ 134 h 134"/>
                <a:gd name="T10" fmla="*/ 67 w 134"/>
                <a:gd name="T11" fmla="*/ 10 h 134"/>
                <a:gd name="T12" fmla="*/ 10 w 134"/>
                <a:gd name="T13" fmla="*/ 67 h 134"/>
                <a:gd name="T14" fmla="*/ 67 w 134"/>
                <a:gd name="T15" fmla="*/ 124 h 134"/>
                <a:gd name="T16" fmla="*/ 124 w 134"/>
                <a:gd name="T17" fmla="*/ 67 h 134"/>
                <a:gd name="T18" fmla="*/ 67 w 134"/>
                <a:gd name="T19"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4">
                  <a:moveTo>
                    <a:pt x="67" y="134"/>
                  </a:moveTo>
                  <a:cubicBezTo>
                    <a:pt x="30" y="134"/>
                    <a:pt x="0" y="104"/>
                    <a:pt x="0" y="67"/>
                  </a:cubicBezTo>
                  <a:cubicBezTo>
                    <a:pt x="0" y="30"/>
                    <a:pt x="30" y="0"/>
                    <a:pt x="67" y="0"/>
                  </a:cubicBezTo>
                  <a:cubicBezTo>
                    <a:pt x="104" y="0"/>
                    <a:pt x="134" y="30"/>
                    <a:pt x="134" y="67"/>
                  </a:cubicBezTo>
                  <a:cubicBezTo>
                    <a:pt x="134" y="104"/>
                    <a:pt x="104" y="134"/>
                    <a:pt x="67" y="134"/>
                  </a:cubicBezTo>
                  <a:close/>
                  <a:moveTo>
                    <a:pt x="67" y="10"/>
                  </a:moveTo>
                  <a:cubicBezTo>
                    <a:pt x="35" y="10"/>
                    <a:pt x="10" y="35"/>
                    <a:pt x="10" y="67"/>
                  </a:cubicBezTo>
                  <a:cubicBezTo>
                    <a:pt x="10" y="98"/>
                    <a:pt x="35" y="124"/>
                    <a:pt x="67" y="124"/>
                  </a:cubicBezTo>
                  <a:cubicBezTo>
                    <a:pt x="98" y="124"/>
                    <a:pt x="124" y="98"/>
                    <a:pt x="124" y="67"/>
                  </a:cubicBezTo>
                  <a:cubicBezTo>
                    <a:pt x="124" y="35"/>
                    <a:pt x="98" y="10"/>
                    <a:pt x="6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78" name="Freeform 9">
              <a:extLst>
                <a:ext uri="{FF2B5EF4-FFF2-40B4-BE49-F238E27FC236}">
                  <a16:creationId xmlns:a16="http://schemas.microsoft.com/office/drawing/2014/main" id="{51BB228F-1295-44D5-8D31-87CC1A8D9737}"/>
                </a:ext>
              </a:extLst>
            </p:cNvPr>
            <p:cNvSpPr>
              <a:spLocks noEditPoints="1"/>
            </p:cNvSpPr>
            <p:nvPr/>
          </p:nvSpPr>
          <p:spPr bwMode="auto">
            <a:xfrm>
              <a:off x="5545138" y="931293"/>
              <a:ext cx="150813" cy="15081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0 h 72"/>
                <a:gd name="T12" fmla="*/ 10 w 72"/>
                <a:gd name="T13" fmla="*/ 36 h 72"/>
                <a:gd name="T14" fmla="*/ 36 w 72"/>
                <a:gd name="T15" fmla="*/ 62 h 72"/>
                <a:gd name="T16" fmla="*/ 62 w 72"/>
                <a:gd name="T17" fmla="*/ 36 h 72"/>
                <a:gd name="T18" fmla="*/ 36 w 72"/>
                <a:gd name="T19"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0"/>
                  </a:moveTo>
                  <a:cubicBezTo>
                    <a:pt x="22" y="10"/>
                    <a:pt x="10" y="21"/>
                    <a:pt x="10" y="36"/>
                  </a:cubicBezTo>
                  <a:cubicBezTo>
                    <a:pt x="10" y="50"/>
                    <a:pt x="22" y="62"/>
                    <a:pt x="36" y="62"/>
                  </a:cubicBezTo>
                  <a:cubicBezTo>
                    <a:pt x="50" y="62"/>
                    <a:pt x="62" y="50"/>
                    <a:pt x="62" y="36"/>
                  </a:cubicBezTo>
                  <a:cubicBezTo>
                    <a:pt x="62" y="21"/>
                    <a:pt x="50" y="10"/>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79" name="Freeform 10">
              <a:extLst>
                <a:ext uri="{FF2B5EF4-FFF2-40B4-BE49-F238E27FC236}">
                  <a16:creationId xmlns:a16="http://schemas.microsoft.com/office/drawing/2014/main" id="{D19554BA-6B54-47F5-817D-9F344E67695C}"/>
                </a:ext>
              </a:extLst>
            </p:cNvPr>
            <p:cNvSpPr>
              <a:spLocks/>
            </p:cNvSpPr>
            <p:nvPr/>
          </p:nvSpPr>
          <p:spPr bwMode="auto">
            <a:xfrm>
              <a:off x="5316538" y="702693"/>
              <a:ext cx="371475" cy="396875"/>
            </a:xfrm>
            <a:custGeom>
              <a:avLst/>
              <a:gdLst>
                <a:gd name="T0" fmla="*/ 155 w 177"/>
                <a:gd name="T1" fmla="*/ 0 h 189"/>
                <a:gd name="T2" fmla="*/ 134 w 177"/>
                <a:gd name="T3" fmla="*/ 0 h 189"/>
                <a:gd name="T4" fmla="*/ 104 w 177"/>
                <a:gd name="T5" fmla="*/ 28 h 189"/>
                <a:gd name="T6" fmla="*/ 91 w 177"/>
                <a:gd name="T7" fmla="*/ 33 h 189"/>
                <a:gd name="T8" fmla="*/ 72 w 177"/>
                <a:gd name="T9" fmla="*/ 26 h 189"/>
                <a:gd name="T10" fmla="*/ 50 w 177"/>
                <a:gd name="T11" fmla="*/ 35 h 189"/>
                <a:gd name="T12" fmla="*/ 35 w 177"/>
                <a:gd name="T13" fmla="*/ 50 h 189"/>
                <a:gd name="T14" fmla="*/ 26 w 177"/>
                <a:gd name="T15" fmla="*/ 72 h 189"/>
                <a:gd name="T16" fmla="*/ 33 w 177"/>
                <a:gd name="T17" fmla="*/ 91 h 189"/>
                <a:gd name="T18" fmla="*/ 28 w 177"/>
                <a:gd name="T19" fmla="*/ 104 h 189"/>
                <a:gd name="T20" fmla="*/ 0 w 177"/>
                <a:gd name="T21" fmla="*/ 134 h 189"/>
                <a:gd name="T22" fmla="*/ 0 w 177"/>
                <a:gd name="T23" fmla="*/ 155 h 189"/>
                <a:gd name="T24" fmla="*/ 28 w 177"/>
                <a:gd name="T25" fmla="*/ 186 h 189"/>
                <a:gd name="T26" fmla="*/ 29 w 177"/>
                <a:gd name="T27" fmla="*/ 189 h 189"/>
                <a:gd name="T28" fmla="*/ 52 w 177"/>
                <a:gd name="T29" fmla="*/ 189 h 189"/>
                <a:gd name="T30" fmla="*/ 44 w 177"/>
                <a:gd name="T31" fmla="*/ 165 h 189"/>
                <a:gd name="T32" fmla="*/ 31 w 177"/>
                <a:gd name="T33" fmla="*/ 165 h 189"/>
                <a:gd name="T34" fmla="*/ 21 w 177"/>
                <a:gd name="T35" fmla="*/ 155 h 189"/>
                <a:gd name="T36" fmla="*/ 21 w 177"/>
                <a:gd name="T37" fmla="*/ 134 h 189"/>
                <a:gd name="T38" fmla="*/ 31 w 177"/>
                <a:gd name="T39" fmla="*/ 124 h 189"/>
                <a:gd name="T40" fmla="*/ 44 w 177"/>
                <a:gd name="T41" fmla="*/ 124 h 189"/>
                <a:gd name="T42" fmla="*/ 59 w 177"/>
                <a:gd name="T43" fmla="*/ 88 h 189"/>
                <a:gd name="T44" fmla="*/ 50 w 177"/>
                <a:gd name="T45" fmla="*/ 79 h 189"/>
                <a:gd name="T46" fmla="*/ 50 w 177"/>
                <a:gd name="T47" fmla="*/ 64 h 189"/>
                <a:gd name="T48" fmla="*/ 64 w 177"/>
                <a:gd name="T49" fmla="*/ 50 h 189"/>
                <a:gd name="T50" fmla="*/ 72 w 177"/>
                <a:gd name="T51" fmla="*/ 47 h 189"/>
                <a:gd name="T52" fmla="*/ 79 w 177"/>
                <a:gd name="T53" fmla="*/ 50 h 189"/>
                <a:gd name="T54" fmla="*/ 88 w 177"/>
                <a:gd name="T55" fmla="*/ 59 h 189"/>
                <a:gd name="T56" fmla="*/ 124 w 177"/>
                <a:gd name="T57" fmla="*/ 43 h 189"/>
                <a:gd name="T58" fmla="*/ 124 w 177"/>
                <a:gd name="T59" fmla="*/ 31 h 189"/>
                <a:gd name="T60" fmla="*/ 134 w 177"/>
                <a:gd name="T61" fmla="*/ 21 h 189"/>
                <a:gd name="T62" fmla="*/ 155 w 177"/>
                <a:gd name="T63" fmla="*/ 21 h 189"/>
                <a:gd name="T64" fmla="*/ 165 w 177"/>
                <a:gd name="T65" fmla="*/ 31 h 189"/>
                <a:gd name="T66" fmla="*/ 165 w 177"/>
                <a:gd name="T67" fmla="*/ 43 h 189"/>
                <a:gd name="T68" fmla="*/ 177 w 177"/>
                <a:gd name="T69" fmla="*/ 47 h 189"/>
                <a:gd name="T70" fmla="*/ 177 w 177"/>
                <a:gd name="T71" fmla="*/ 9 h 189"/>
                <a:gd name="T72" fmla="*/ 155 w 177"/>
                <a:gd name="T7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 h="189">
                  <a:moveTo>
                    <a:pt x="155" y="0"/>
                  </a:moveTo>
                  <a:cubicBezTo>
                    <a:pt x="134" y="0"/>
                    <a:pt x="134" y="0"/>
                    <a:pt x="134" y="0"/>
                  </a:cubicBezTo>
                  <a:cubicBezTo>
                    <a:pt x="118" y="0"/>
                    <a:pt x="105" y="12"/>
                    <a:pt x="104" y="28"/>
                  </a:cubicBezTo>
                  <a:cubicBezTo>
                    <a:pt x="99" y="29"/>
                    <a:pt x="95" y="31"/>
                    <a:pt x="91" y="33"/>
                  </a:cubicBezTo>
                  <a:cubicBezTo>
                    <a:pt x="86" y="28"/>
                    <a:pt x="79" y="26"/>
                    <a:pt x="72" y="26"/>
                  </a:cubicBezTo>
                  <a:cubicBezTo>
                    <a:pt x="63" y="26"/>
                    <a:pt x="56" y="29"/>
                    <a:pt x="50" y="35"/>
                  </a:cubicBezTo>
                  <a:cubicBezTo>
                    <a:pt x="35" y="50"/>
                    <a:pt x="35" y="50"/>
                    <a:pt x="35" y="50"/>
                  </a:cubicBezTo>
                  <a:cubicBezTo>
                    <a:pt x="29" y="56"/>
                    <a:pt x="26" y="63"/>
                    <a:pt x="26" y="72"/>
                  </a:cubicBezTo>
                  <a:cubicBezTo>
                    <a:pt x="26" y="79"/>
                    <a:pt x="29" y="86"/>
                    <a:pt x="33" y="91"/>
                  </a:cubicBezTo>
                  <a:cubicBezTo>
                    <a:pt x="31" y="95"/>
                    <a:pt x="29" y="99"/>
                    <a:pt x="28" y="104"/>
                  </a:cubicBezTo>
                  <a:cubicBezTo>
                    <a:pt x="12" y="105"/>
                    <a:pt x="0" y="118"/>
                    <a:pt x="0" y="134"/>
                  </a:cubicBezTo>
                  <a:cubicBezTo>
                    <a:pt x="0" y="155"/>
                    <a:pt x="0" y="155"/>
                    <a:pt x="0" y="155"/>
                  </a:cubicBezTo>
                  <a:cubicBezTo>
                    <a:pt x="0" y="171"/>
                    <a:pt x="12" y="184"/>
                    <a:pt x="28" y="186"/>
                  </a:cubicBezTo>
                  <a:cubicBezTo>
                    <a:pt x="28" y="187"/>
                    <a:pt x="29" y="188"/>
                    <a:pt x="29" y="189"/>
                  </a:cubicBezTo>
                  <a:cubicBezTo>
                    <a:pt x="52" y="189"/>
                    <a:pt x="52" y="189"/>
                    <a:pt x="52" y="189"/>
                  </a:cubicBezTo>
                  <a:cubicBezTo>
                    <a:pt x="48" y="182"/>
                    <a:pt x="45" y="174"/>
                    <a:pt x="44" y="165"/>
                  </a:cubicBezTo>
                  <a:cubicBezTo>
                    <a:pt x="31" y="165"/>
                    <a:pt x="31" y="165"/>
                    <a:pt x="31" y="165"/>
                  </a:cubicBezTo>
                  <a:cubicBezTo>
                    <a:pt x="25" y="165"/>
                    <a:pt x="21" y="161"/>
                    <a:pt x="21" y="155"/>
                  </a:cubicBezTo>
                  <a:cubicBezTo>
                    <a:pt x="21" y="134"/>
                    <a:pt x="21" y="134"/>
                    <a:pt x="21" y="134"/>
                  </a:cubicBezTo>
                  <a:cubicBezTo>
                    <a:pt x="21" y="129"/>
                    <a:pt x="25" y="124"/>
                    <a:pt x="31" y="124"/>
                  </a:cubicBezTo>
                  <a:cubicBezTo>
                    <a:pt x="44" y="124"/>
                    <a:pt x="44" y="124"/>
                    <a:pt x="44" y="124"/>
                  </a:cubicBezTo>
                  <a:cubicBezTo>
                    <a:pt x="46" y="111"/>
                    <a:pt x="52" y="99"/>
                    <a:pt x="59" y="88"/>
                  </a:cubicBezTo>
                  <a:cubicBezTo>
                    <a:pt x="50" y="79"/>
                    <a:pt x="50" y="79"/>
                    <a:pt x="50" y="79"/>
                  </a:cubicBezTo>
                  <a:cubicBezTo>
                    <a:pt x="46" y="75"/>
                    <a:pt x="46" y="68"/>
                    <a:pt x="50" y="64"/>
                  </a:cubicBezTo>
                  <a:cubicBezTo>
                    <a:pt x="64" y="50"/>
                    <a:pt x="64" y="50"/>
                    <a:pt x="64" y="50"/>
                  </a:cubicBezTo>
                  <a:cubicBezTo>
                    <a:pt x="66" y="48"/>
                    <a:pt x="69" y="47"/>
                    <a:pt x="72" y="47"/>
                  </a:cubicBezTo>
                  <a:cubicBezTo>
                    <a:pt x="74" y="47"/>
                    <a:pt x="77" y="48"/>
                    <a:pt x="79" y="50"/>
                  </a:cubicBezTo>
                  <a:cubicBezTo>
                    <a:pt x="88" y="59"/>
                    <a:pt x="88" y="59"/>
                    <a:pt x="88" y="59"/>
                  </a:cubicBezTo>
                  <a:cubicBezTo>
                    <a:pt x="99" y="52"/>
                    <a:pt x="111" y="46"/>
                    <a:pt x="124" y="43"/>
                  </a:cubicBezTo>
                  <a:cubicBezTo>
                    <a:pt x="124" y="31"/>
                    <a:pt x="124" y="31"/>
                    <a:pt x="124" y="31"/>
                  </a:cubicBezTo>
                  <a:cubicBezTo>
                    <a:pt x="124" y="25"/>
                    <a:pt x="129" y="21"/>
                    <a:pt x="134" y="21"/>
                  </a:cubicBezTo>
                  <a:cubicBezTo>
                    <a:pt x="155" y="21"/>
                    <a:pt x="155" y="21"/>
                    <a:pt x="155" y="21"/>
                  </a:cubicBezTo>
                  <a:cubicBezTo>
                    <a:pt x="161" y="21"/>
                    <a:pt x="165" y="25"/>
                    <a:pt x="165" y="31"/>
                  </a:cubicBezTo>
                  <a:cubicBezTo>
                    <a:pt x="165" y="43"/>
                    <a:pt x="165" y="43"/>
                    <a:pt x="165" y="43"/>
                  </a:cubicBezTo>
                  <a:cubicBezTo>
                    <a:pt x="169" y="44"/>
                    <a:pt x="173" y="45"/>
                    <a:pt x="177" y="47"/>
                  </a:cubicBezTo>
                  <a:cubicBezTo>
                    <a:pt x="177" y="9"/>
                    <a:pt x="177" y="9"/>
                    <a:pt x="177" y="9"/>
                  </a:cubicBezTo>
                  <a:cubicBezTo>
                    <a:pt x="171" y="3"/>
                    <a:pt x="163"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grpSp>
        <p:nvGrpSpPr>
          <p:cNvPr id="80" name="Group 52">
            <a:extLst>
              <a:ext uri="{FF2B5EF4-FFF2-40B4-BE49-F238E27FC236}">
                <a16:creationId xmlns:a16="http://schemas.microsoft.com/office/drawing/2014/main" id="{390CC321-45D3-4434-91C0-072F41BA94E4}"/>
              </a:ext>
            </a:extLst>
          </p:cNvPr>
          <p:cNvGrpSpPr/>
          <p:nvPr/>
        </p:nvGrpSpPr>
        <p:grpSpPr>
          <a:xfrm>
            <a:off x="6180168" y="2752122"/>
            <a:ext cx="294230" cy="421486"/>
            <a:chOff x="4452747" y="2883819"/>
            <a:chExt cx="451304" cy="646496"/>
          </a:xfrm>
          <a:solidFill>
            <a:schemeClr val="tx1">
              <a:lumMod val="75000"/>
              <a:lumOff val="25000"/>
            </a:schemeClr>
          </a:solidFill>
        </p:grpSpPr>
        <p:sp>
          <p:nvSpPr>
            <p:cNvPr id="81" name="Freeform 14">
              <a:extLst>
                <a:ext uri="{FF2B5EF4-FFF2-40B4-BE49-F238E27FC236}">
                  <a16:creationId xmlns:a16="http://schemas.microsoft.com/office/drawing/2014/main" id="{4DA859B5-31F1-42F1-9A78-C6BA90366A8F}"/>
                </a:ext>
              </a:extLst>
            </p:cNvPr>
            <p:cNvSpPr>
              <a:spLocks noEditPoints="1"/>
            </p:cNvSpPr>
            <p:nvPr/>
          </p:nvSpPr>
          <p:spPr bwMode="auto">
            <a:xfrm>
              <a:off x="4452747" y="2883819"/>
              <a:ext cx="451304" cy="646496"/>
            </a:xfrm>
            <a:custGeom>
              <a:avLst/>
              <a:gdLst>
                <a:gd name="T0" fmla="*/ 814 w 1023"/>
                <a:gd name="T1" fmla="*/ 1469 h 1469"/>
                <a:gd name="T2" fmla="*/ 1023 w 1023"/>
                <a:gd name="T3" fmla="*/ 1260 h 1469"/>
                <a:gd name="T4" fmla="*/ 1023 w 1023"/>
                <a:gd name="T5" fmla="*/ 209 h 1469"/>
                <a:gd name="T6" fmla="*/ 814 w 1023"/>
                <a:gd name="T7" fmla="*/ 0 h 1469"/>
                <a:gd name="T8" fmla="*/ 208 w 1023"/>
                <a:gd name="T9" fmla="*/ 0 h 1469"/>
                <a:gd name="T10" fmla="*/ 0 w 1023"/>
                <a:gd name="T11" fmla="*/ 209 h 1469"/>
                <a:gd name="T12" fmla="*/ 0 w 1023"/>
                <a:gd name="T13" fmla="*/ 1260 h 1469"/>
                <a:gd name="T14" fmla="*/ 208 w 1023"/>
                <a:gd name="T15" fmla="*/ 1469 h 1469"/>
                <a:gd name="T16" fmla="*/ 814 w 1023"/>
                <a:gd name="T17" fmla="*/ 1469 h 1469"/>
                <a:gd name="T18" fmla="*/ 84 w 1023"/>
                <a:gd name="T19" fmla="*/ 1260 h 1469"/>
                <a:gd name="T20" fmla="*/ 84 w 1023"/>
                <a:gd name="T21" fmla="*/ 209 h 1469"/>
                <a:gd name="T22" fmla="*/ 208 w 1023"/>
                <a:gd name="T23" fmla="*/ 85 h 1469"/>
                <a:gd name="T24" fmla="*/ 814 w 1023"/>
                <a:gd name="T25" fmla="*/ 85 h 1469"/>
                <a:gd name="T26" fmla="*/ 938 w 1023"/>
                <a:gd name="T27" fmla="*/ 209 h 1469"/>
                <a:gd name="T28" fmla="*/ 938 w 1023"/>
                <a:gd name="T29" fmla="*/ 1260 h 1469"/>
                <a:gd name="T30" fmla="*/ 814 w 1023"/>
                <a:gd name="T31" fmla="*/ 1384 h 1469"/>
                <a:gd name="T32" fmla="*/ 208 w 1023"/>
                <a:gd name="T33" fmla="*/ 1384 h 1469"/>
                <a:gd name="T34" fmla="*/ 84 w 1023"/>
                <a:gd name="T35" fmla="*/ 126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3" h="1469">
                  <a:moveTo>
                    <a:pt x="814" y="1469"/>
                  </a:moveTo>
                  <a:cubicBezTo>
                    <a:pt x="929" y="1469"/>
                    <a:pt x="1023" y="1375"/>
                    <a:pt x="1023" y="1260"/>
                  </a:cubicBezTo>
                  <a:cubicBezTo>
                    <a:pt x="1023" y="209"/>
                    <a:pt x="1023" y="209"/>
                    <a:pt x="1023" y="209"/>
                  </a:cubicBezTo>
                  <a:cubicBezTo>
                    <a:pt x="1023" y="94"/>
                    <a:pt x="929" y="0"/>
                    <a:pt x="814" y="0"/>
                  </a:cubicBezTo>
                  <a:cubicBezTo>
                    <a:pt x="208" y="0"/>
                    <a:pt x="208" y="0"/>
                    <a:pt x="208" y="0"/>
                  </a:cubicBezTo>
                  <a:cubicBezTo>
                    <a:pt x="93" y="0"/>
                    <a:pt x="0" y="94"/>
                    <a:pt x="0" y="209"/>
                  </a:cubicBezTo>
                  <a:cubicBezTo>
                    <a:pt x="0" y="1260"/>
                    <a:pt x="0" y="1260"/>
                    <a:pt x="0" y="1260"/>
                  </a:cubicBezTo>
                  <a:cubicBezTo>
                    <a:pt x="0" y="1375"/>
                    <a:pt x="93" y="1469"/>
                    <a:pt x="208" y="1469"/>
                  </a:cubicBezTo>
                  <a:lnTo>
                    <a:pt x="814" y="1469"/>
                  </a:lnTo>
                  <a:close/>
                  <a:moveTo>
                    <a:pt x="84" y="1260"/>
                  </a:moveTo>
                  <a:cubicBezTo>
                    <a:pt x="84" y="209"/>
                    <a:pt x="84" y="209"/>
                    <a:pt x="84" y="209"/>
                  </a:cubicBezTo>
                  <a:cubicBezTo>
                    <a:pt x="84" y="140"/>
                    <a:pt x="140" y="85"/>
                    <a:pt x="208" y="85"/>
                  </a:cubicBezTo>
                  <a:cubicBezTo>
                    <a:pt x="814" y="85"/>
                    <a:pt x="814" y="85"/>
                    <a:pt x="814" y="85"/>
                  </a:cubicBezTo>
                  <a:cubicBezTo>
                    <a:pt x="883" y="85"/>
                    <a:pt x="938" y="140"/>
                    <a:pt x="938" y="209"/>
                  </a:cubicBezTo>
                  <a:cubicBezTo>
                    <a:pt x="938" y="1260"/>
                    <a:pt x="938" y="1260"/>
                    <a:pt x="938" y="1260"/>
                  </a:cubicBezTo>
                  <a:cubicBezTo>
                    <a:pt x="938" y="1329"/>
                    <a:pt x="883" y="1384"/>
                    <a:pt x="814" y="1384"/>
                  </a:cubicBezTo>
                  <a:cubicBezTo>
                    <a:pt x="208" y="1384"/>
                    <a:pt x="208" y="1384"/>
                    <a:pt x="208" y="1384"/>
                  </a:cubicBezTo>
                  <a:cubicBezTo>
                    <a:pt x="140" y="1384"/>
                    <a:pt x="84" y="1329"/>
                    <a:pt x="84" y="1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82" name="Freeform 15">
              <a:extLst>
                <a:ext uri="{FF2B5EF4-FFF2-40B4-BE49-F238E27FC236}">
                  <a16:creationId xmlns:a16="http://schemas.microsoft.com/office/drawing/2014/main" id="{94FB5270-B540-492A-A3EF-5F64AAA281CD}"/>
                </a:ext>
              </a:extLst>
            </p:cNvPr>
            <p:cNvSpPr>
              <a:spLocks noEditPoints="1"/>
            </p:cNvSpPr>
            <p:nvPr/>
          </p:nvSpPr>
          <p:spPr bwMode="auto">
            <a:xfrm>
              <a:off x="4521748" y="2954063"/>
              <a:ext cx="312681" cy="458764"/>
            </a:xfrm>
            <a:custGeom>
              <a:avLst/>
              <a:gdLst>
                <a:gd name="T0" fmla="*/ 503 w 503"/>
                <a:gd name="T1" fmla="*/ 0 h 738"/>
                <a:gd name="T2" fmla="*/ 0 w 503"/>
                <a:gd name="T3" fmla="*/ 0 h 738"/>
                <a:gd name="T4" fmla="*/ 0 w 503"/>
                <a:gd name="T5" fmla="*/ 738 h 738"/>
                <a:gd name="T6" fmla="*/ 503 w 503"/>
                <a:gd name="T7" fmla="*/ 738 h 738"/>
                <a:gd name="T8" fmla="*/ 503 w 503"/>
                <a:gd name="T9" fmla="*/ 0 h 738"/>
                <a:gd name="T10" fmla="*/ 474 w 503"/>
                <a:gd name="T11" fmla="*/ 708 h 738"/>
                <a:gd name="T12" fmla="*/ 30 w 503"/>
                <a:gd name="T13" fmla="*/ 708 h 738"/>
                <a:gd name="T14" fmla="*/ 30 w 503"/>
                <a:gd name="T15" fmla="*/ 31 h 738"/>
                <a:gd name="T16" fmla="*/ 474 w 503"/>
                <a:gd name="T17" fmla="*/ 31 h 738"/>
                <a:gd name="T18" fmla="*/ 474 w 503"/>
                <a:gd name="T19" fmla="*/ 70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738">
                  <a:moveTo>
                    <a:pt x="503" y="0"/>
                  </a:moveTo>
                  <a:lnTo>
                    <a:pt x="0" y="0"/>
                  </a:lnTo>
                  <a:lnTo>
                    <a:pt x="0" y="738"/>
                  </a:lnTo>
                  <a:lnTo>
                    <a:pt x="503" y="738"/>
                  </a:lnTo>
                  <a:lnTo>
                    <a:pt x="503" y="0"/>
                  </a:lnTo>
                  <a:close/>
                  <a:moveTo>
                    <a:pt x="474" y="708"/>
                  </a:moveTo>
                  <a:lnTo>
                    <a:pt x="30" y="708"/>
                  </a:lnTo>
                  <a:lnTo>
                    <a:pt x="30" y="31"/>
                  </a:lnTo>
                  <a:lnTo>
                    <a:pt x="474" y="31"/>
                  </a:lnTo>
                  <a:lnTo>
                    <a:pt x="474" y="7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83" name="Freeform 16">
              <a:extLst>
                <a:ext uri="{FF2B5EF4-FFF2-40B4-BE49-F238E27FC236}">
                  <a16:creationId xmlns:a16="http://schemas.microsoft.com/office/drawing/2014/main" id="{429989A6-E499-4C2F-87E5-8916AED9732F}"/>
                </a:ext>
              </a:extLst>
            </p:cNvPr>
            <p:cNvSpPr>
              <a:spLocks noEditPoints="1"/>
            </p:cNvSpPr>
            <p:nvPr/>
          </p:nvSpPr>
          <p:spPr bwMode="auto">
            <a:xfrm>
              <a:off x="4646696" y="3419665"/>
              <a:ext cx="62785" cy="63406"/>
            </a:xfrm>
            <a:custGeom>
              <a:avLst/>
              <a:gdLst>
                <a:gd name="T0" fmla="*/ 101 w 143"/>
                <a:gd name="T1" fmla="*/ 0 h 144"/>
                <a:gd name="T2" fmla="*/ 42 w 143"/>
                <a:gd name="T3" fmla="*/ 0 h 144"/>
                <a:gd name="T4" fmla="*/ 0 w 143"/>
                <a:gd name="T5" fmla="*/ 43 h 144"/>
                <a:gd name="T6" fmla="*/ 0 w 143"/>
                <a:gd name="T7" fmla="*/ 101 h 144"/>
                <a:gd name="T8" fmla="*/ 42 w 143"/>
                <a:gd name="T9" fmla="*/ 144 h 144"/>
                <a:gd name="T10" fmla="*/ 101 w 143"/>
                <a:gd name="T11" fmla="*/ 144 h 144"/>
                <a:gd name="T12" fmla="*/ 143 w 143"/>
                <a:gd name="T13" fmla="*/ 101 h 144"/>
                <a:gd name="T14" fmla="*/ 143 w 143"/>
                <a:gd name="T15" fmla="*/ 43 h 144"/>
                <a:gd name="T16" fmla="*/ 101 w 143"/>
                <a:gd name="T17" fmla="*/ 0 h 144"/>
                <a:gd name="T18" fmla="*/ 101 w 143"/>
                <a:gd name="T19" fmla="*/ 101 h 144"/>
                <a:gd name="T20" fmla="*/ 101 w 143"/>
                <a:gd name="T21" fmla="*/ 102 h 144"/>
                <a:gd name="T22" fmla="*/ 42 w 143"/>
                <a:gd name="T23" fmla="*/ 102 h 144"/>
                <a:gd name="T24" fmla="*/ 42 w 143"/>
                <a:gd name="T25" fmla="*/ 101 h 144"/>
                <a:gd name="T26" fmla="*/ 42 w 143"/>
                <a:gd name="T27" fmla="*/ 43 h 144"/>
                <a:gd name="T28" fmla="*/ 42 w 143"/>
                <a:gd name="T29" fmla="*/ 43 h 144"/>
                <a:gd name="T30" fmla="*/ 101 w 143"/>
                <a:gd name="T31" fmla="*/ 43 h 144"/>
                <a:gd name="T32" fmla="*/ 101 w 143"/>
                <a:gd name="T33" fmla="*/ 43 h 144"/>
                <a:gd name="T34" fmla="*/ 101 w 143"/>
                <a:gd name="T35"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144">
                  <a:moveTo>
                    <a:pt x="101" y="0"/>
                  </a:moveTo>
                  <a:cubicBezTo>
                    <a:pt x="42" y="0"/>
                    <a:pt x="42" y="0"/>
                    <a:pt x="42" y="0"/>
                  </a:cubicBezTo>
                  <a:cubicBezTo>
                    <a:pt x="19" y="0"/>
                    <a:pt x="0" y="19"/>
                    <a:pt x="0" y="43"/>
                  </a:cubicBezTo>
                  <a:cubicBezTo>
                    <a:pt x="0" y="101"/>
                    <a:pt x="0" y="101"/>
                    <a:pt x="0" y="101"/>
                  </a:cubicBezTo>
                  <a:cubicBezTo>
                    <a:pt x="0" y="125"/>
                    <a:pt x="19" y="144"/>
                    <a:pt x="42" y="144"/>
                  </a:cubicBezTo>
                  <a:cubicBezTo>
                    <a:pt x="101" y="144"/>
                    <a:pt x="101" y="144"/>
                    <a:pt x="101" y="144"/>
                  </a:cubicBezTo>
                  <a:cubicBezTo>
                    <a:pt x="124" y="144"/>
                    <a:pt x="143" y="125"/>
                    <a:pt x="143" y="101"/>
                  </a:cubicBezTo>
                  <a:cubicBezTo>
                    <a:pt x="143" y="43"/>
                    <a:pt x="143" y="43"/>
                    <a:pt x="143" y="43"/>
                  </a:cubicBezTo>
                  <a:cubicBezTo>
                    <a:pt x="143" y="19"/>
                    <a:pt x="124" y="0"/>
                    <a:pt x="101" y="0"/>
                  </a:cubicBezTo>
                  <a:close/>
                  <a:moveTo>
                    <a:pt x="101" y="101"/>
                  </a:moveTo>
                  <a:cubicBezTo>
                    <a:pt x="101" y="101"/>
                    <a:pt x="101" y="102"/>
                    <a:pt x="101" y="102"/>
                  </a:cubicBezTo>
                  <a:cubicBezTo>
                    <a:pt x="42" y="102"/>
                    <a:pt x="42" y="102"/>
                    <a:pt x="42" y="102"/>
                  </a:cubicBezTo>
                  <a:cubicBezTo>
                    <a:pt x="42" y="102"/>
                    <a:pt x="42" y="101"/>
                    <a:pt x="42" y="101"/>
                  </a:cubicBezTo>
                  <a:cubicBezTo>
                    <a:pt x="42" y="43"/>
                    <a:pt x="42" y="43"/>
                    <a:pt x="42" y="43"/>
                  </a:cubicBezTo>
                  <a:cubicBezTo>
                    <a:pt x="42" y="43"/>
                    <a:pt x="42" y="43"/>
                    <a:pt x="42" y="43"/>
                  </a:cubicBezTo>
                  <a:cubicBezTo>
                    <a:pt x="101" y="43"/>
                    <a:pt x="101" y="43"/>
                    <a:pt x="101" y="43"/>
                  </a:cubicBezTo>
                  <a:cubicBezTo>
                    <a:pt x="101" y="43"/>
                    <a:pt x="101" y="43"/>
                    <a:pt x="101" y="43"/>
                  </a:cubicBezTo>
                  <a:lnTo>
                    <a:pt x="10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84" name="Freeform 17">
              <a:extLst>
                <a:ext uri="{FF2B5EF4-FFF2-40B4-BE49-F238E27FC236}">
                  <a16:creationId xmlns:a16="http://schemas.microsoft.com/office/drawing/2014/main" id="{E512D8AD-FBF4-425A-A495-CF8E11414791}"/>
                </a:ext>
              </a:extLst>
            </p:cNvPr>
            <p:cNvSpPr>
              <a:spLocks noEditPoints="1"/>
            </p:cNvSpPr>
            <p:nvPr/>
          </p:nvSpPr>
          <p:spPr bwMode="auto">
            <a:xfrm>
              <a:off x="4653534" y="3226337"/>
              <a:ext cx="143597" cy="143597"/>
            </a:xfrm>
            <a:custGeom>
              <a:avLst/>
              <a:gdLst>
                <a:gd name="T0" fmla="*/ 163 w 326"/>
                <a:gd name="T1" fmla="*/ 326 h 326"/>
                <a:gd name="T2" fmla="*/ 0 w 326"/>
                <a:gd name="T3" fmla="*/ 163 h 326"/>
                <a:gd name="T4" fmla="*/ 163 w 326"/>
                <a:gd name="T5" fmla="*/ 0 h 326"/>
                <a:gd name="T6" fmla="*/ 326 w 326"/>
                <a:gd name="T7" fmla="*/ 163 h 326"/>
                <a:gd name="T8" fmla="*/ 163 w 326"/>
                <a:gd name="T9" fmla="*/ 326 h 326"/>
                <a:gd name="T10" fmla="*/ 163 w 326"/>
                <a:gd name="T11" fmla="*/ 25 h 326"/>
                <a:gd name="T12" fmla="*/ 25 w 326"/>
                <a:gd name="T13" fmla="*/ 163 h 326"/>
                <a:gd name="T14" fmla="*/ 163 w 326"/>
                <a:gd name="T15" fmla="*/ 301 h 326"/>
                <a:gd name="T16" fmla="*/ 301 w 326"/>
                <a:gd name="T17" fmla="*/ 163 h 326"/>
                <a:gd name="T18" fmla="*/ 163 w 326"/>
                <a:gd name="T19" fmla="*/ 2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326">
                  <a:moveTo>
                    <a:pt x="163" y="326"/>
                  </a:moveTo>
                  <a:cubicBezTo>
                    <a:pt x="73" y="326"/>
                    <a:pt x="0" y="253"/>
                    <a:pt x="0" y="163"/>
                  </a:cubicBezTo>
                  <a:cubicBezTo>
                    <a:pt x="0" y="73"/>
                    <a:pt x="73" y="0"/>
                    <a:pt x="163" y="0"/>
                  </a:cubicBezTo>
                  <a:cubicBezTo>
                    <a:pt x="253" y="0"/>
                    <a:pt x="326" y="73"/>
                    <a:pt x="326" y="163"/>
                  </a:cubicBezTo>
                  <a:cubicBezTo>
                    <a:pt x="326" y="253"/>
                    <a:pt x="253" y="326"/>
                    <a:pt x="163" y="326"/>
                  </a:cubicBezTo>
                  <a:close/>
                  <a:moveTo>
                    <a:pt x="163" y="25"/>
                  </a:moveTo>
                  <a:cubicBezTo>
                    <a:pt x="87" y="25"/>
                    <a:pt x="25" y="87"/>
                    <a:pt x="25" y="163"/>
                  </a:cubicBezTo>
                  <a:cubicBezTo>
                    <a:pt x="25" y="239"/>
                    <a:pt x="87" y="301"/>
                    <a:pt x="163" y="301"/>
                  </a:cubicBezTo>
                  <a:cubicBezTo>
                    <a:pt x="239" y="301"/>
                    <a:pt x="301" y="239"/>
                    <a:pt x="301" y="163"/>
                  </a:cubicBezTo>
                  <a:cubicBezTo>
                    <a:pt x="301" y="87"/>
                    <a:pt x="239" y="25"/>
                    <a:pt x="16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85" name="Freeform 18">
              <a:extLst>
                <a:ext uri="{FF2B5EF4-FFF2-40B4-BE49-F238E27FC236}">
                  <a16:creationId xmlns:a16="http://schemas.microsoft.com/office/drawing/2014/main" id="{F35FFE63-842C-44BC-BBEE-769299D4E94D}"/>
                </a:ext>
              </a:extLst>
            </p:cNvPr>
            <p:cNvSpPr>
              <a:spLocks noEditPoints="1"/>
            </p:cNvSpPr>
            <p:nvPr/>
          </p:nvSpPr>
          <p:spPr bwMode="auto">
            <a:xfrm>
              <a:off x="4686480" y="3259905"/>
              <a:ext cx="77704" cy="77082"/>
            </a:xfrm>
            <a:custGeom>
              <a:avLst/>
              <a:gdLst>
                <a:gd name="T0" fmla="*/ 88 w 176"/>
                <a:gd name="T1" fmla="*/ 176 h 176"/>
                <a:gd name="T2" fmla="*/ 0 w 176"/>
                <a:gd name="T3" fmla="*/ 88 h 176"/>
                <a:gd name="T4" fmla="*/ 88 w 176"/>
                <a:gd name="T5" fmla="*/ 0 h 176"/>
                <a:gd name="T6" fmla="*/ 176 w 176"/>
                <a:gd name="T7" fmla="*/ 88 h 176"/>
                <a:gd name="T8" fmla="*/ 88 w 176"/>
                <a:gd name="T9" fmla="*/ 176 h 176"/>
                <a:gd name="T10" fmla="*/ 88 w 176"/>
                <a:gd name="T11" fmla="*/ 25 h 176"/>
                <a:gd name="T12" fmla="*/ 25 w 176"/>
                <a:gd name="T13" fmla="*/ 88 h 176"/>
                <a:gd name="T14" fmla="*/ 88 w 176"/>
                <a:gd name="T15" fmla="*/ 151 h 176"/>
                <a:gd name="T16" fmla="*/ 151 w 176"/>
                <a:gd name="T17" fmla="*/ 88 h 176"/>
                <a:gd name="T18" fmla="*/ 88 w 176"/>
                <a:gd name="T19" fmla="*/ 2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88" y="176"/>
                  </a:moveTo>
                  <a:cubicBezTo>
                    <a:pt x="40" y="176"/>
                    <a:pt x="0" y="136"/>
                    <a:pt x="0" y="88"/>
                  </a:cubicBezTo>
                  <a:cubicBezTo>
                    <a:pt x="0" y="39"/>
                    <a:pt x="40" y="0"/>
                    <a:pt x="88" y="0"/>
                  </a:cubicBezTo>
                  <a:cubicBezTo>
                    <a:pt x="137" y="0"/>
                    <a:pt x="176" y="39"/>
                    <a:pt x="176" y="88"/>
                  </a:cubicBezTo>
                  <a:cubicBezTo>
                    <a:pt x="176" y="136"/>
                    <a:pt x="137" y="176"/>
                    <a:pt x="88" y="176"/>
                  </a:cubicBezTo>
                  <a:close/>
                  <a:moveTo>
                    <a:pt x="88" y="25"/>
                  </a:moveTo>
                  <a:cubicBezTo>
                    <a:pt x="54" y="25"/>
                    <a:pt x="25" y="53"/>
                    <a:pt x="25" y="88"/>
                  </a:cubicBezTo>
                  <a:cubicBezTo>
                    <a:pt x="25" y="122"/>
                    <a:pt x="54" y="151"/>
                    <a:pt x="88" y="151"/>
                  </a:cubicBezTo>
                  <a:cubicBezTo>
                    <a:pt x="123" y="151"/>
                    <a:pt x="151" y="122"/>
                    <a:pt x="151" y="88"/>
                  </a:cubicBezTo>
                  <a:cubicBezTo>
                    <a:pt x="151" y="53"/>
                    <a:pt x="123" y="25"/>
                    <a:pt x="8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sp>
          <p:nvSpPr>
            <p:cNvPr id="86" name="Freeform 19">
              <a:extLst>
                <a:ext uri="{FF2B5EF4-FFF2-40B4-BE49-F238E27FC236}">
                  <a16:creationId xmlns:a16="http://schemas.microsoft.com/office/drawing/2014/main" id="{6E9A901F-5E96-4CA1-AF03-620BB0C56A6C}"/>
                </a:ext>
              </a:extLst>
            </p:cNvPr>
            <p:cNvSpPr>
              <a:spLocks/>
            </p:cNvSpPr>
            <p:nvPr/>
          </p:nvSpPr>
          <p:spPr bwMode="auto">
            <a:xfrm>
              <a:off x="4570235" y="3143661"/>
              <a:ext cx="189598" cy="202030"/>
            </a:xfrm>
            <a:custGeom>
              <a:avLst/>
              <a:gdLst>
                <a:gd name="T0" fmla="*/ 376 w 429"/>
                <a:gd name="T1" fmla="*/ 0 h 459"/>
                <a:gd name="T2" fmla="*/ 326 w 429"/>
                <a:gd name="T3" fmla="*/ 0 h 459"/>
                <a:gd name="T4" fmla="*/ 251 w 429"/>
                <a:gd name="T5" fmla="*/ 68 h 459"/>
                <a:gd name="T6" fmla="*/ 221 w 429"/>
                <a:gd name="T7" fmla="*/ 81 h 459"/>
                <a:gd name="T8" fmla="*/ 174 w 429"/>
                <a:gd name="T9" fmla="*/ 64 h 459"/>
                <a:gd name="T10" fmla="*/ 120 w 429"/>
                <a:gd name="T11" fmla="*/ 86 h 459"/>
                <a:gd name="T12" fmla="*/ 85 w 429"/>
                <a:gd name="T13" fmla="*/ 121 h 459"/>
                <a:gd name="T14" fmla="*/ 63 w 429"/>
                <a:gd name="T15" fmla="*/ 174 h 459"/>
                <a:gd name="T16" fmla="*/ 80 w 429"/>
                <a:gd name="T17" fmla="*/ 222 h 459"/>
                <a:gd name="T18" fmla="*/ 67 w 429"/>
                <a:gd name="T19" fmla="*/ 252 h 459"/>
                <a:gd name="T20" fmla="*/ 0 w 429"/>
                <a:gd name="T21" fmla="*/ 327 h 459"/>
                <a:gd name="T22" fmla="*/ 0 w 429"/>
                <a:gd name="T23" fmla="*/ 377 h 459"/>
                <a:gd name="T24" fmla="*/ 67 w 429"/>
                <a:gd name="T25" fmla="*/ 452 h 459"/>
                <a:gd name="T26" fmla="*/ 70 w 429"/>
                <a:gd name="T27" fmla="*/ 459 h 459"/>
                <a:gd name="T28" fmla="*/ 125 w 429"/>
                <a:gd name="T29" fmla="*/ 459 h 459"/>
                <a:gd name="T30" fmla="*/ 105 w 429"/>
                <a:gd name="T31" fmla="*/ 402 h 459"/>
                <a:gd name="T32" fmla="*/ 75 w 429"/>
                <a:gd name="T33" fmla="*/ 402 h 459"/>
                <a:gd name="T34" fmla="*/ 50 w 429"/>
                <a:gd name="T35" fmla="*/ 377 h 459"/>
                <a:gd name="T36" fmla="*/ 50 w 429"/>
                <a:gd name="T37" fmla="*/ 327 h 459"/>
                <a:gd name="T38" fmla="*/ 75 w 429"/>
                <a:gd name="T39" fmla="*/ 302 h 459"/>
                <a:gd name="T40" fmla="*/ 105 w 429"/>
                <a:gd name="T41" fmla="*/ 302 h 459"/>
                <a:gd name="T42" fmla="*/ 142 w 429"/>
                <a:gd name="T43" fmla="*/ 214 h 459"/>
                <a:gd name="T44" fmla="*/ 120 w 429"/>
                <a:gd name="T45" fmla="*/ 192 h 459"/>
                <a:gd name="T46" fmla="*/ 120 w 429"/>
                <a:gd name="T47" fmla="*/ 157 h 459"/>
                <a:gd name="T48" fmla="*/ 156 w 429"/>
                <a:gd name="T49" fmla="*/ 121 h 459"/>
                <a:gd name="T50" fmla="*/ 174 w 429"/>
                <a:gd name="T51" fmla="*/ 114 h 459"/>
                <a:gd name="T52" fmla="*/ 192 w 429"/>
                <a:gd name="T53" fmla="*/ 121 h 459"/>
                <a:gd name="T54" fmla="*/ 213 w 429"/>
                <a:gd name="T55" fmla="*/ 143 h 459"/>
                <a:gd name="T56" fmla="*/ 301 w 429"/>
                <a:gd name="T57" fmla="*/ 106 h 459"/>
                <a:gd name="T58" fmla="*/ 301 w 429"/>
                <a:gd name="T59" fmla="*/ 76 h 459"/>
                <a:gd name="T60" fmla="*/ 326 w 429"/>
                <a:gd name="T61" fmla="*/ 51 h 459"/>
                <a:gd name="T62" fmla="*/ 376 w 429"/>
                <a:gd name="T63" fmla="*/ 51 h 459"/>
                <a:gd name="T64" fmla="*/ 401 w 429"/>
                <a:gd name="T65" fmla="*/ 76 h 459"/>
                <a:gd name="T66" fmla="*/ 401 w 429"/>
                <a:gd name="T67" fmla="*/ 106 h 459"/>
                <a:gd name="T68" fmla="*/ 429 w 429"/>
                <a:gd name="T69" fmla="*/ 113 h 459"/>
                <a:gd name="T70" fmla="*/ 429 w 429"/>
                <a:gd name="T71" fmla="*/ 22 h 459"/>
                <a:gd name="T72" fmla="*/ 376 w 429"/>
                <a:gd name="T7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9" h="459">
                  <a:moveTo>
                    <a:pt x="376" y="0"/>
                  </a:moveTo>
                  <a:cubicBezTo>
                    <a:pt x="326" y="0"/>
                    <a:pt x="326" y="0"/>
                    <a:pt x="326" y="0"/>
                  </a:cubicBezTo>
                  <a:cubicBezTo>
                    <a:pt x="287" y="0"/>
                    <a:pt x="255" y="30"/>
                    <a:pt x="251" y="68"/>
                  </a:cubicBezTo>
                  <a:cubicBezTo>
                    <a:pt x="241" y="72"/>
                    <a:pt x="231" y="76"/>
                    <a:pt x="221" y="81"/>
                  </a:cubicBezTo>
                  <a:cubicBezTo>
                    <a:pt x="208" y="70"/>
                    <a:pt x="191" y="64"/>
                    <a:pt x="174" y="64"/>
                  </a:cubicBezTo>
                  <a:cubicBezTo>
                    <a:pt x="154" y="64"/>
                    <a:pt x="135" y="71"/>
                    <a:pt x="120" y="86"/>
                  </a:cubicBezTo>
                  <a:cubicBezTo>
                    <a:pt x="85" y="121"/>
                    <a:pt x="85" y="121"/>
                    <a:pt x="85" y="121"/>
                  </a:cubicBezTo>
                  <a:cubicBezTo>
                    <a:pt x="71" y="135"/>
                    <a:pt x="63" y="154"/>
                    <a:pt x="63" y="174"/>
                  </a:cubicBezTo>
                  <a:cubicBezTo>
                    <a:pt x="63" y="192"/>
                    <a:pt x="69" y="209"/>
                    <a:pt x="80" y="222"/>
                  </a:cubicBezTo>
                  <a:cubicBezTo>
                    <a:pt x="75" y="232"/>
                    <a:pt x="71" y="242"/>
                    <a:pt x="67" y="252"/>
                  </a:cubicBezTo>
                  <a:cubicBezTo>
                    <a:pt x="30" y="256"/>
                    <a:pt x="0" y="288"/>
                    <a:pt x="0" y="327"/>
                  </a:cubicBezTo>
                  <a:cubicBezTo>
                    <a:pt x="0" y="377"/>
                    <a:pt x="0" y="377"/>
                    <a:pt x="0" y="377"/>
                  </a:cubicBezTo>
                  <a:cubicBezTo>
                    <a:pt x="0" y="416"/>
                    <a:pt x="30" y="448"/>
                    <a:pt x="67" y="452"/>
                  </a:cubicBezTo>
                  <a:cubicBezTo>
                    <a:pt x="68" y="454"/>
                    <a:pt x="69" y="457"/>
                    <a:pt x="70" y="459"/>
                  </a:cubicBezTo>
                  <a:cubicBezTo>
                    <a:pt x="125" y="459"/>
                    <a:pt x="125" y="459"/>
                    <a:pt x="125" y="459"/>
                  </a:cubicBezTo>
                  <a:cubicBezTo>
                    <a:pt x="116" y="441"/>
                    <a:pt x="110" y="422"/>
                    <a:pt x="105" y="402"/>
                  </a:cubicBezTo>
                  <a:cubicBezTo>
                    <a:pt x="75" y="402"/>
                    <a:pt x="75" y="402"/>
                    <a:pt x="75" y="402"/>
                  </a:cubicBezTo>
                  <a:cubicBezTo>
                    <a:pt x="61" y="402"/>
                    <a:pt x="50" y="391"/>
                    <a:pt x="50" y="377"/>
                  </a:cubicBezTo>
                  <a:cubicBezTo>
                    <a:pt x="50" y="327"/>
                    <a:pt x="50" y="327"/>
                    <a:pt x="50" y="327"/>
                  </a:cubicBezTo>
                  <a:cubicBezTo>
                    <a:pt x="50" y="313"/>
                    <a:pt x="61" y="302"/>
                    <a:pt x="75" y="302"/>
                  </a:cubicBezTo>
                  <a:cubicBezTo>
                    <a:pt x="105" y="302"/>
                    <a:pt x="105" y="302"/>
                    <a:pt x="105" y="302"/>
                  </a:cubicBezTo>
                  <a:cubicBezTo>
                    <a:pt x="112" y="270"/>
                    <a:pt x="125" y="240"/>
                    <a:pt x="142" y="214"/>
                  </a:cubicBezTo>
                  <a:cubicBezTo>
                    <a:pt x="120" y="192"/>
                    <a:pt x="120" y="192"/>
                    <a:pt x="120" y="192"/>
                  </a:cubicBezTo>
                  <a:cubicBezTo>
                    <a:pt x="111" y="182"/>
                    <a:pt x="111" y="166"/>
                    <a:pt x="120" y="157"/>
                  </a:cubicBezTo>
                  <a:cubicBezTo>
                    <a:pt x="156" y="121"/>
                    <a:pt x="156" y="121"/>
                    <a:pt x="156" y="121"/>
                  </a:cubicBezTo>
                  <a:cubicBezTo>
                    <a:pt x="161" y="116"/>
                    <a:pt x="167" y="114"/>
                    <a:pt x="174" y="114"/>
                  </a:cubicBezTo>
                  <a:cubicBezTo>
                    <a:pt x="180" y="114"/>
                    <a:pt x="187" y="116"/>
                    <a:pt x="192" y="121"/>
                  </a:cubicBezTo>
                  <a:cubicBezTo>
                    <a:pt x="213" y="143"/>
                    <a:pt x="213" y="143"/>
                    <a:pt x="213" y="143"/>
                  </a:cubicBezTo>
                  <a:cubicBezTo>
                    <a:pt x="240" y="126"/>
                    <a:pt x="269" y="112"/>
                    <a:pt x="301" y="106"/>
                  </a:cubicBezTo>
                  <a:cubicBezTo>
                    <a:pt x="301" y="76"/>
                    <a:pt x="301" y="76"/>
                    <a:pt x="301" y="76"/>
                  </a:cubicBezTo>
                  <a:cubicBezTo>
                    <a:pt x="301" y="62"/>
                    <a:pt x="312" y="51"/>
                    <a:pt x="326" y="51"/>
                  </a:cubicBezTo>
                  <a:cubicBezTo>
                    <a:pt x="376" y="51"/>
                    <a:pt x="376" y="51"/>
                    <a:pt x="376" y="51"/>
                  </a:cubicBezTo>
                  <a:cubicBezTo>
                    <a:pt x="390" y="51"/>
                    <a:pt x="401" y="62"/>
                    <a:pt x="401" y="76"/>
                  </a:cubicBezTo>
                  <a:cubicBezTo>
                    <a:pt x="401" y="106"/>
                    <a:pt x="401" y="106"/>
                    <a:pt x="401" y="106"/>
                  </a:cubicBezTo>
                  <a:cubicBezTo>
                    <a:pt x="411" y="108"/>
                    <a:pt x="420" y="110"/>
                    <a:pt x="429" y="113"/>
                  </a:cubicBezTo>
                  <a:cubicBezTo>
                    <a:pt x="429" y="22"/>
                    <a:pt x="429" y="22"/>
                    <a:pt x="429" y="22"/>
                  </a:cubicBezTo>
                  <a:cubicBezTo>
                    <a:pt x="415" y="9"/>
                    <a:pt x="397"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latin typeface="+mn-ea"/>
              </a:endParaRPr>
            </a:p>
          </p:txBody>
        </p:sp>
      </p:grpSp>
    </p:spTree>
    <p:extLst>
      <p:ext uri="{BB962C8B-B14F-4D97-AF65-F5344CB8AC3E}">
        <p14:creationId xmlns:p14="http://schemas.microsoft.com/office/powerpoint/2010/main" val="1629980330"/>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53" presetClass="entr" presetSubtype="16"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500"/>
                                        <p:tgtEl>
                                          <p:spTgt spid="6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53" presetClass="entr" presetSubtype="16"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750" fill="hold"/>
                                        <p:tgtEl>
                                          <p:spTgt spid="80"/>
                                        </p:tgtEl>
                                        <p:attrNameLst>
                                          <p:attrName>ppt_w</p:attrName>
                                        </p:attrNameLst>
                                      </p:cBhvr>
                                      <p:tavLst>
                                        <p:tav tm="0">
                                          <p:val>
                                            <p:fltVal val="0"/>
                                          </p:val>
                                        </p:tav>
                                        <p:tav tm="100000">
                                          <p:val>
                                            <p:strVal val="#ppt_w"/>
                                          </p:val>
                                        </p:tav>
                                      </p:tavLst>
                                    </p:anim>
                                    <p:anim calcmode="lin" valueType="num">
                                      <p:cBhvr>
                                        <p:cTn id="40" dur="750" fill="hold"/>
                                        <p:tgtEl>
                                          <p:spTgt spid="80"/>
                                        </p:tgtEl>
                                        <p:attrNameLst>
                                          <p:attrName>ppt_h</p:attrName>
                                        </p:attrNameLst>
                                      </p:cBhvr>
                                      <p:tavLst>
                                        <p:tav tm="0">
                                          <p:val>
                                            <p:fltVal val="0"/>
                                          </p:val>
                                        </p:tav>
                                        <p:tav tm="100000">
                                          <p:val>
                                            <p:strVal val="#ppt_h"/>
                                          </p:val>
                                        </p:tav>
                                      </p:tavLst>
                                    </p:anim>
                                    <p:animEffect transition="in" filter="fade">
                                      <p:cBhvr>
                                        <p:cTn id="41" dur="750"/>
                                        <p:tgtEl>
                                          <p:spTgt spid="8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53" presetClass="entr" presetSubtype="16"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Effect transition="in" filter="fade">
                                      <p:cBhvr>
                                        <p:cTn id="61" dur="500"/>
                                        <p:tgtEl>
                                          <p:spTgt spid="5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left)">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53" presetClass="entr" presetSubtype="16"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ppt_w</p:attrName>
                                        </p:attrNameLst>
                                      </p:cBhvr>
                                      <p:tavLst>
                                        <p:tav tm="0">
                                          <p:val>
                                            <p:fltVal val="0"/>
                                          </p:val>
                                        </p:tav>
                                        <p:tav tm="100000">
                                          <p:val>
                                            <p:strVal val="#ppt_w"/>
                                          </p:val>
                                        </p:tav>
                                      </p:tavLst>
                                    </p:anim>
                                    <p:anim calcmode="lin" valueType="num">
                                      <p:cBhvr>
                                        <p:cTn id="80" dur="500" fill="hold"/>
                                        <p:tgtEl>
                                          <p:spTgt spid="57"/>
                                        </p:tgtEl>
                                        <p:attrNameLst>
                                          <p:attrName>ppt_h</p:attrName>
                                        </p:attrNameLst>
                                      </p:cBhvr>
                                      <p:tavLst>
                                        <p:tav tm="0">
                                          <p:val>
                                            <p:fltVal val="0"/>
                                          </p:val>
                                        </p:tav>
                                        <p:tav tm="100000">
                                          <p:val>
                                            <p:strVal val="#ppt_h"/>
                                          </p:val>
                                        </p:tav>
                                      </p:tavLst>
                                    </p:anim>
                                    <p:animEffect transition="in" filter="fade">
                                      <p:cBhvr>
                                        <p:cTn id="81" dur="500"/>
                                        <p:tgtEl>
                                          <p:spTgt spid="5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left)">
                                      <p:cBhvr>
                                        <p:cTn id="84" dur="500"/>
                                        <p:tgtEl>
                                          <p:spTgt spid="6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left)">
                                      <p:cBhvr>
                                        <p:cTn id="93" dur="500"/>
                                        <p:tgtEl>
                                          <p:spTgt spid="3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par>
                                <p:cTn id="97" presetID="53" presetClass="entr" presetSubtype="16"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anim calcmode="lin" valueType="num">
                                      <p:cBhvr>
                                        <p:cTn id="99" dur="750" fill="hold"/>
                                        <p:tgtEl>
                                          <p:spTgt spid="73"/>
                                        </p:tgtEl>
                                        <p:attrNameLst>
                                          <p:attrName>ppt_w</p:attrName>
                                        </p:attrNameLst>
                                      </p:cBhvr>
                                      <p:tavLst>
                                        <p:tav tm="0">
                                          <p:val>
                                            <p:fltVal val="0"/>
                                          </p:val>
                                        </p:tav>
                                        <p:tav tm="100000">
                                          <p:val>
                                            <p:strVal val="#ppt_w"/>
                                          </p:val>
                                        </p:tav>
                                      </p:tavLst>
                                    </p:anim>
                                    <p:anim calcmode="lin" valueType="num">
                                      <p:cBhvr>
                                        <p:cTn id="100" dur="750" fill="hold"/>
                                        <p:tgtEl>
                                          <p:spTgt spid="73"/>
                                        </p:tgtEl>
                                        <p:attrNameLst>
                                          <p:attrName>ppt_h</p:attrName>
                                        </p:attrNameLst>
                                      </p:cBhvr>
                                      <p:tavLst>
                                        <p:tav tm="0">
                                          <p:val>
                                            <p:fltVal val="0"/>
                                          </p:val>
                                        </p:tav>
                                        <p:tav tm="100000">
                                          <p:val>
                                            <p:strVal val="#ppt_h"/>
                                          </p:val>
                                        </p:tav>
                                      </p:tavLst>
                                    </p:anim>
                                    <p:animEffect transition="in" filter="fade">
                                      <p:cBhvr>
                                        <p:cTn id="101" dur="750"/>
                                        <p:tgtEl>
                                          <p:spTgt spid="7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wipe(left)">
                                      <p:cBhvr>
                                        <p:cTn id="104" dur="500"/>
                                        <p:tgtEl>
                                          <p:spTgt spid="7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animBg="1"/>
      <p:bldP spid="29" grpId="0" animBg="1"/>
      <p:bldP spid="30" grpId="0" animBg="1"/>
      <p:bldP spid="31" grpId="0" animBg="1"/>
      <p:bldP spid="32" grpId="0" animBg="1"/>
      <p:bldP spid="63" grpId="0"/>
      <p:bldP spid="64" grpId="0"/>
      <p:bldP spid="65" grpId="0"/>
      <p:bldP spid="66" grpId="0"/>
      <p:bldP spid="67" grpId="0"/>
      <p:bldP spid="68" grpId="0"/>
      <p:bldP spid="69" grpId="0"/>
      <p:bldP spid="70" grpId="0"/>
      <p:bldP spid="71"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54">
            <a:extLst>
              <a:ext uri="{FF2B5EF4-FFF2-40B4-BE49-F238E27FC236}">
                <a16:creationId xmlns:a16="http://schemas.microsoft.com/office/drawing/2014/main" id="{C0ECEBBA-EAA3-4440-8C7F-EE9FA33EB258}"/>
              </a:ext>
            </a:extLst>
          </p:cNvPr>
          <p:cNvGrpSpPr/>
          <p:nvPr/>
        </p:nvGrpSpPr>
        <p:grpSpPr>
          <a:xfrm>
            <a:off x="6000748" y="3212607"/>
            <a:ext cx="1291643" cy="676897"/>
            <a:chOff x="6000748" y="3446287"/>
            <a:chExt cx="1291643" cy="676897"/>
          </a:xfrm>
        </p:grpSpPr>
        <p:sp>
          <p:nvSpPr>
            <p:cNvPr id="68" name="Freeform 5">
              <a:extLst>
                <a:ext uri="{FF2B5EF4-FFF2-40B4-BE49-F238E27FC236}">
                  <a16:creationId xmlns:a16="http://schemas.microsoft.com/office/drawing/2014/main" id="{89777C7D-D67C-4CD0-8E49-FE15E90E6DEB}"/>
                </a:ext>
              </a:extLst>
            </p:cNvPr>
            <p:cNvSpPr/>
            <p:nvPr/>
          </p:nvSpPr>
          <p:spPr bwMode="auto">
            <a:xfrm>
              <a:off x="6000748" y="3532756"/>
              <a:ext cx="1107894" cy="580969"/>
            </a:xfrm>
            <a:custGeom>
              <a:avLst/>
              <a:gdLst>
                <a:gd name="T0" fmla="*/ 646 w 740"/>
                <a:gd name="T1" fmla="*/ 0 h 388"/>
                <a:gd name="T2" fmla="*/ 0 w 740"/>
                <a:gd name="T3" fmla="*/ 346 h 388"/>
                <a:gd name="T4" fmla="*/ 732 w 740"/>
                <a:gd name="T5" fmla="*/ 388 h 388"/>
                <a:gd name="T6" fmla="*/ 732 w 740"/>
                <a:gd name="T7" fmla="*/ 388 h 388"/>
                <a:gd name="T8" fmla="*/ 646 w 740"/>
                <a:gd name="T9" fmla="*/ 0 h 388"/>
              </a:gdLst>
              <a:ahLst/>
              <a:cxnLst>
                <a:cxn ang="0">
                  <a:pos x="T0" y="T1"/>
                </a:cxn>
                <a:cxn ang="0">
                  <a:pos x="T2" y="T3"/>
                </a:cxn>
                <a:cxn ang="0">
                  <a:pos x="T4" y="T5"/>
                </a:cxn>
                <a:cxn ang="0">
                  <a:pos x="T6" y="T7"/>
                </a:cxn>
                <a:cxn ang="0">
                  <a:pos x="T8" y="T9"/>
                </a:cxn>
              </a:cxnLst>
              <a:rect l="0" t="0" r="r" b="b"/>
              <a:pathLst>
                <a:path w="740" h="388">
                  <a:moveTo>
                    <a:pt x="646" y="0"/>
                  </a:moveTo>
                  <a:cubicBezTo>
                    <a:pt x="0" y="346"/>
                    <a:pt x="0" y="346"/>
                    <a:pt x="0" y="346"/>
                  </a:cubicBezTo>
                  <a:cubicBezTo>
                    <a:pt x="732" y="388"/>
                    <a:pt x="732" y="388"/>
                    <a:pt x="732" y="388"/>
                  </a:cubicBezTo>
                  <a:cubicBezTo>
                    <a:pt x="732" y="388"/>
                    <a:pt x="732" y="388"/>
                    <a:pt x="732" y="388"/>
                  </a:cubicBezTo>
                  <a:cubicBezTo>
                    <a:pt x="740" y="258"/>
                    <a:pt x="713" y="124"/>
                    <a:pt x="646" y="0"/>
                  </a:cubicBezTo>
                  <a:close/>
                </a:path>
              </a:pathLst>
            </a:custGeom>
            <a:solidFill>
              <a:srgbClr val="E7E6E6">
                <a:lumMod val="9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69" name="Freeform 6">
              <a:extLst>
                <a:ext uri="{FF2B5EF4-FFF2-40B4-BE49-F238E27FC236}">
                  <a16:creationId xmlns:a16="http://schemas.microsoft.com/office/drawing/2014/main" id="{35FE5C88-330F-4CA7-B615-8F3B5DDE531A}"/>
                </a:ext>
              </a:extLst>
            </p:cNvPr>
            <p:cNvSpPr/>
            <p:nvPr/>
          </p:nvSpPr>
          <p:spPr bwMode="auto">
            <a:xfrm>
              <a:off x="6968129" y="3446287"/>
              <a:ext cx="324262" cy="676897"/>
            </a:xfrm>
            <a:custGeom>
              <a:avLst/>
              <a:gdLst>
                <a:gd name="T0" fmla="*/ 107 w 216"/>
                <a:gd name="T1" fmla="*/ 0 h 452"/>
                <a:gd name="T2" fmla="*/ 0 w 216"/>
                <a:gd name="T3" fmla="*/ 57 h 452"/>
                <a:gd name="T4" fmla="*/ 86 w 216"/>
                <a:gd name="T5" fmla="*/ 445 h 452"/>
                <a:gd name="T6" fmla="*/ 207 w 216"/>
                <a:gd name="T7" fmla="*/ 452 h 452"/>
                <a:gd name="T8" fmla="*/ 207 w 216"/>
                <a:gd name="T9" fmla="*/ 452 h 452"/>
                <a:gd name="T10" fmla="*/ 107 w 216"/>
                <a:gd name="T11" fmla="*/ 0 h 452"/>
              </a:gdLst>
              <a:ahLst/>
              <a:cxnLst>
                <a:cxn ang="0">
                  <a:pos x="T0" y="T1"/>
                </a:cxn>
                <a:cxn ang="0">
                  <a:pos x="T2" y="T3"/>
                </a:cxn>
                <a:cxn ang="0">
                  <a:pos x="T4" y="T5"/>
                </a:cxn>
                <a:cxn ang="0">
                  <a:pos x="T6" y="T7"/>
                </a:cxn>
                <a:cxn ang="0">
                  <a:pos x="T8" y="T9"/>
                </a:cxn>
                <a:cxn ang="0">
                  <a:pos x="T10" y="T11"/>
                </a:cxn>
              </a:cxnLst>
              <a:rect l="0" t="0" r="r" b="b"/>
              <a:pathLst>
                <a:path w="216" h="452">
                  <a:moveTo>
                    <a:pt x="107" y="0"/>
                  </a:moveTo>
                  <a:cubicBezTo>
                    <a:pt x="0" y="57"/>
                    <a:pt x="0" y="57"/>
                    <a:pt x="0" y="57"/>
                  </a:cubicBezTo>
                  <a:cubicBezTo>
                    <a:pt x="67" y="181"/>
                    <a:pt x="94" y="315"/>
                    <a:pt x="86" y="445"/>
                  </a:cubicBezTo>
                  <a:cubicBezTo>
                    <a:pt x="207" y="452"/>
                    <a:pt x="207" y="452"/>
                    <a:pt x="207" y="452"/>
                  </a:cubicBezTo>
                  <a:cubicBezTo>
                    <a:pt x="207" y="452"/>
                    <a:pt x="207" y="452"/>
                    <a:pt x="207" y="452"/>
                  </a:cubicBezTo>
                  <a:cubicBezTo>
                    <a:pt x="216" y="300"/>
                    <a:pt x="184" y="144"/>
                    <a:pt x="107" y="0"/>
                  </a:cubicBezTo>
                  <a:close/>
                </a:path>
              </a:pathLst>
            </a:custGeom>
            <a:solidFill>
              <a:srgbClr val="9D399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70" name="Group 53">
            <a:extLst>
              <a:ext uri="{FF2B5EF4-FFF2-40B4-BE49-F238E27FC236}">
                <a16:creationId xmlns:a16="http://schemas.microsoft.com/office/drawing/2014/main" id="{7B77E91C-F765-4043-8B1F-19565FB5F78A}"/>
              </a:ext>
            </a:extLst>
          </p:cNvPr>
          <p:cNvGrpSpPr/>
          <p:nvPr/>
        </p:nvGrpSpPr>
        <p:grpSpPr>
          <a:xfrm>
            <a:off x="6034525" y="3811140"/>
            <a:ext cx="1370007" cy="844431"/>
            <a:chOff x="6034525" y="4044820"/>
            <a:chExt cx="1370007" cy="844431"/>
          </a:xfrm>
        </p:grpSpPr>
        <p:sp>
          <p:nvSpPr>
            <p:cNvPr id="71" name="Freeform 7">
              <a:extLst>
                <a:ext uri="{FF2B5EF4-FFF2-40B4-BE49-F238E27FC236}">
                  <a16:creationId xmlns:a16="http://schemas.microsoft.com/office/drawing/2014/main" id="{2B36B172-2C62-4ED1-9465-44F2B6A9FC60}"/>
                </a:ext>
              </a:extLst>
            </p:cNvPr>
            <p:cNvSpPr/>
            <p:nvPr/>
          </p:nvSpPr>
          <p:spPr bwMode="auto">
            <a:xfrm>
              <a:off x="6034525" y="4044820"/>
              <a:ext cx="1176800" cy="724184"/>
            </a:xfrm>
            <a:custGeom>
              <a:avLst/>
              <a:gdLst>
                <a:gd name="T0" fmla="*/ 785 w 786"/>
                <a:gd name="T1" fmla="*/ 46 h 484"/>
                <a:gd name="T2" fmla="*/ 0 w 786"/>
                <a:gd name="T3" fmla="*/ 0 h 484"/>
                <a:gd name="T4" fmla="*/ 620 w 786"/>
                <a:gd name="T5" fmla="*/ 484 h 484"/>
                <a:gd name="T6" fmla="*/ 621 w 786"/>
                <a:gd name="T7" fmla="*/ 484 h 484"/>
                <a:gd name="T8" fmla="*/ 786 w 786"/>
                <a:gd name="T9" fmla="*/ 46 h 484"/>
                <a:gd name="T10" fmla="*/ 785 w 786"/>
                <a:gd name="T11" fmla="*/ 46 h 484"/>
              </a:gdLst>
              <a:ahLst/>
              <a:cxnLst>
                <a:cxn ang="0">
                  <a:pos x="T0" y="T1"/>
                </a:cxn>
                <a:cxn ang="0">
                  <a:pos x="T2" y="T3"/>
                </a:cxn>
                <a:cxn ang="0">
                  <a:pos x="T4" y="T5"/>
                </a:cxn>
                <a:cxn ang="0">
                  <a:pos x="T6" y="T7"/>
                </a:cxn>
                <a:cxn ang="0">
                  <a:pos x="T8" y="T9"/>
                </a:cxn>
                <a:cxn ang="0">
                  <a:pos x="T10" y="T11"/>
                </a:cxn>
              </a:cxnLst>
              <a:rect l="0" t="0" r="r" b="b"/>
              <a:pathLst>
                <a:path w="786" h="484">
                  <a:moveTo>
                    <a:pt x="785" y="46"/>
                  </a:moveTo>
                  <a:cubicBezTo>
                    <a:pt x="0" y="0"/>
                    <a:pt x="0" y="0"/>
                    <a:pt x="0" y="0"/>
                  </a:cubicBezTo>
                  <a:cubicBezTo>
                    <a:pt x="620" y="484"/>
                    <a:pt x="620" y="484"/>
                    <a:pt x="620" y="484"/>
                  </a:cubicBezTo>
                  <a:cubicBezTo>
                    <a:pt x="621" y="484"/>
                    <a:pt x="621" y="484"/>
                    <a:pt x="621" y="484"/>
                  </a:cubicBezTo>
                  <a:cubicBezTo>
                    <a:pt x="719" y="358"/>
                    <a:pt x="776" y="204"/>
                    <a:pt x="786" y="46"/>
                  </a:cubicBezTo>
                  <a:lnTo>
                    <a:pt x="785" y="46"/>
                  </a:lnTo>
                  <a:close/>
                </a:path>
              </a:pathLst>
            </a:custGeom>
            <a:solidFill>
              <a:srgbClr val="E7E6E6">
                <a:lumMod val="8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72" name="Freeform 8">
              <a:extLst>
                <a:ext uri="{FF2B5EF4-FFF2-40B4-BE49-F238E27FC236}">
                  <a16:creationId xmlns:a16="http://schemas.microsoft.com/office/drawing/2014/main" id="{E6DEAF82-114B-4B0C-9712-F298EAE727BB}"/>
                </a:ext>
              </a:extLst>
            </p:cNvPr>
            <p:cNvSpPr/>
            <p:nvPr/>
          </p:nvSpPr>
          <p:spPr bwMode="auto">
            <a:xfrm>
              <a:off x="6962725" y="4113725"/>
              <a:ext cx="441807" cy="775526"/>
            </a:xfrm>
            <a:custGeom>
              <a:avLst/>
              <a:gdLst>
                <a:gd name="T0" fmla="*/ 295 w 295"/>
                <a:gd name="T1" fmla="*/ 7 h 518"/>
                <a:gd name="T2" fmla="*/ 165 w 295"/>
                <a:gd name="T3" fmla="*/ 0 h 518"/>
                <a:gd name="T4" fmla="*/ 166 w 295"/>
                <a:gd name="T5" fmla="*/ 0 h 518"/>
                <a:gd name="T6" fmla="*/ 1 w 295"/>
                <a:gd name="T7" fmla="*/ 438 h 518"/>
                <a:gd name="T8" fmla="*/ 0 w 295"/>
                <a:gd name="T9" fmla="*/ 438 h 518"/>
                <a:gd name="T10" fmla="*/ 102 w 295"/>
                <a:gd name="T11" fmla="*/ 518 h 518"/>
                <a:gd name="T12" fmla="*/ 103 w 295"/>
                <a:gd name="T13" fmla="*/ 518 h 518"/>
                <a:gd name="T14" fmla="*/ 295 w 295"/>
                <a:gd name="T15" fmla="*/ 7 h 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 h="518">
                  <a:moveTo>
                    <a:pt x="295" y="7"/>
                  </a:moveTo>
                  <a:cubicBezTo>
                    <a:pt x="165" y="0"/>
                    <a:pt x="165" y="0"/>
                    <a:pt x="165" y="0"/>
                  </a:cubicBezTo>
                  <a:cubicBezTo>
                    <a:pt x="166" y="0"/>
                    <a:pt x="166" y="0"/>
                    <a:pt x="166" y="0"/>
                  </a:cubicBezTo>
                  <a:cubicBezTo>
                    <a:pt x="156" y="158"/>
                    <a:pt x="99" y="312"/>
                    <a:pt x="1" y="438"/>
                  </a:cubicBezTo>
                  <a:cubicBezTo>
                    <a:pt x="0" y="438"/>
                    <a:pt x="0" y="438"/>
                    <a:pt x="0" y="438"/>
                  </a:cubicBezTo>
                  <a:cubicBezTo>
                    <a:pt x="102" y="518"/>
                    <a:pt x="102" y="518"/>
                    <a:pt x="102" y="518"/>
                  </a:cubicBezTo>
                  <a:cubicBezTo>
                    <a:pt x="103" y="518"/>
                    <a:pt x="103" y="518"/>
                    <a:pt x="103" y="518"/>
                  </a:cubicBezTo>
                  <a:cubicBezTo>
                    <a:pt x="218" y="371"/>
                    <a:pt x="284" y="192"/>
                    <a:pt x="295" y="7"/>
                  </a:cubicBezTo>
                  <a:close/>
                </a:path>
              </a:pathLst>
            </a:custGeom>
            <a:solidFill>
              <a:srgbClr val="F9AF4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73" name="Group 52">
            <a:extLst>
              <a:ext uri="{FF2B5EF4-FFF2-40B4-BE49-F238E27FC236}">
                <a16:creationId xmlns:a16="http://schemas.microsoft.com/office/drawing/2014/main" id="{614A95F4-6BA3-4E96-8B86-A9D28C27CDD0}"/>
              </a:ext>
            </a:extLst>
          </p:cNvPr>
          <p:cNvGrpSpPr/>
          <p:nvPr/>
        </p:nvGrpSpPr>
        <p:grpSpPr>
          <a:xfrm>
            <a:off x="6039930" y="3796278"/>
            <a:ext cx="1211928" cy="1487550"/>
            <a:chOff x="6039930" y="4029958"/>
            <a:chExt cx="1211928" cy="1487550"/>
          </a:xfrm>
        </p:grpSpPr>
        <p:sp>
          <p:nvSpPr>
            <p:cNvPr id="74" name="Freeform 9">
              <a:extLst>
                <a:ext uri="{FF2B5EF4-FFF2-40B4-BE49-F238E27FC236}">
                  <a16:creationId xmlns:a16="http://schemas.microsoft.com/office/drawing/2014/main" id="{C269EFA5-6ABD-405E-9CDB-6682D3FD8934}"/>
                </a:ext>
              </a:extLst>
            </p:cNvPr>
            <p:cNvSpPr/>
            <p:nvPr/>
          </p:nvSpPr>
          <p:spPr bwMode="auto">
            <a:xfrm>
              <a:off x="6039930" y="4029958"/>
              <a:ext cx="1038989" cy="1276781"/>
            </a:xfrm>
            <a:custGeom>
              <a:avLst/>
              <a:gdLst>
                <a:gd name="T0" fmla="*/ 694 w 694"/>
                <a:gd name="T1" fmla="*/ 541 h 853"/>
                <a:gd name="T2" fmla="*/ 0 w 694"/>
                <a:gd name="T3" fmla="*/ 0 h 853"/>
                <a:gd name="T4" fmla="*/ 212 w 694"/>
                <a:gd name="T5" fmla="*/ 853 h 853"/>
                <a:gd name="T6" fmla="*/ 213 w 694"/>
                <a:gd name="T7" fmla="*/ 853 h 853"/>
                <a:gd name="T8" fmla="*/ 415 w 694"/>
                <a:gd name="T9" fmla="*/ 775 h 853"/>
                <a:gd name="T10" fmla="*/ 694 w 694"/>
                <a:gd name="T11" fmla="*/ 540 h 853"/>
                <a:gd name="T12" fmla="*/ 694 w 694"/>
                <a:gd name="T13" fmla="*/ 541 h 853"/>
              </a:gdLst>
              <a:ahLst/>
              <a:cxnLst>
                <a:cxn ang="0">
                  <a:pos x="T0" y="T1"/>
                </a:cxn>
                <a:cxn ang="0">
                  <a:pos x="T2" y="T3"/>
                </a:cxn>
                <a:cxn ang="0">
                  <a:pos x="T4" y="T5"/>
                </a:cxn>
                <a:cxn ang="0">
                  <a:pos x="T6" y="T7"/>
                </a:cxn>
                <a:cxn ang="0">
                  <a:pos x="T8" y="T9"/>
                </a:cxn>
                <a:cxn ang="0">
                  <a:pos x="T10" y="T11"/>
                </a:cxn>
                <a:cxn ang="0">
                  <a:pos x="T12" y="T13"/>
                </a:cxn>
              </a:cxnLst>
              <a:rect l="0" t="0" r="r" b="b"/>
              <a:pathLst>
                <a:path w="694" h="853">
                  <a:moveTo>
                    <a:pt x="694" y="541"/>
                  </a:moveTo>
                  <a:cubicBezTo>
                    <a:pt x="0" y="0"/>
                    <a:pt x="0" y="0"/>
                    <a:pt x="0" y="0"/>
                  </a:cubicBezTo>
                  <a:cubicBezTo>
                    <a:pt x="212" y="853"/>
                    <a:pt x="212" y="853"/>
                    <a:pt x="212" y="853"/>
                  </a:cubicBezTo>
                  <a:cubicBezTo>
                    <a:pt x="213" y="853"/>
                    <a:pt x="213" y="853"/>
                    <a:pt x="213" y="853"/>
                  </a:cubicBezTo>
                  <a:cubicBezTo>
                    <a:pt x="282" y="836"/>
                    <a:pt x="350" y="810"/>
                    <a:pt x="415" y="775"/>
                  </a:cubicBezTo>
                  <a:cubicBezTo>
                    <a:pt x="527" y="715"/>
                    <a:pt x="621" y="634"/>
                    <a:pt x="694" y="540"/>
                  </a:cubicBezTo>
                  <a:lnTo>
                    <a:pt x="694" y="541"/>
                  </a:lnTo>
                  <a:close/>
                </a:path>
              </a:pathLst>
            </a:custGeom>
            <a:solidFill>
              <a:srgbClr val="E7E6E6">
                <a:lumMod val="9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75" name="Freeform 10">
              <a:extLst>
                <a:ext uri="{FF2B5EF4-FFF2-40B4-BE49-F238E27FC236}">
                  <a16:creationId xmlns:a16="http://schemas.microsoft.com/office/drawing/2014/main" id="{F8A268D7-511E-45CB-AF55-51C133C21762}"/>
                </a:ext>
              </a:extLst>
            </p:cNvPr>
            <p:cNvSpPr/>
            <p:nvPr/>
          </p:nvSpPr>
          <p:spPr bwMode="auto">
            <a:xfrm>
              <a:off x="6357436" y="4839261"/>
              <a:ext cx="894422" cy="678247"/>
            </a:xfrm>
            <a:custGeom>
              <a:avLst/>
              <a:gdLst>
                <a:gd name="T0" fmla="*/ 596 w 597"/>
                <a:gd name="T1" fmla="*/ 89 h 453"/>
                <a:gd name="T2" fmla="*/ 482 w 597"/>
                <a:gd name="T3" fmla="*/ 0 h 453"/>
                <a:gd name="T4" fmla="*/ 203 w 597"/>
                <a:gd name="T5" fmla="*/ 234 h 453"/>
                <a:gd name="T6" fmla="*/ 1 w 597"/>
                <a:gd name="T7" fmla="*/ 312 h 453"/>
                <a:gd name="T8" fmla="*/ 0 w 597"/>
                <a:gd name="T9" fmla="*/ 312 h 453"/>
                <a:gd name="T10" fmla="*/ 35 w 597"/>
                <a:gd name="T11" fmla="*/ 452 h 453"/>
                <a:gd name="T12" fmla="*/ 36 w 597"/>
                <a:gd name="T13" fmla="*/ 453 h 453"/>
                <a:gd name="T14" fmla="*/ 272 w 597"/>
                <a:gd name="T15" fmla="*/ 362 h 453"/>
                <a:gd name="T16" fmla="*/ 597 w 597"/>
                <a:gd name="T17" fmla="*/ 88 h 453"/>
                <a:gd name="T18" fmla="*/ 596 w 597"/>
                <a:gd name="T19" fmla="*/ 8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453">
                  <a:moveTo>
                    <a:pt x="596" y="89"/>
                  </a:moveTo>
                  <a:cubicBezTo>
                    <a:pt x="482" y="0"/>
                    <a:pt x="482" y="0"/>
                    <a:pt x="482" y="0"/>
                  </a:cubicBezTo>
                  <a:cubicBezTo>
                    <a:pt x="409" y="94"/>
                    <a:pt x="315" y="174"/>
                    <a:pt x="203" y="234"/>
                  </a:cubicBezTo>
                  <a:cubicBezTo>
                    <a:pt x="138" y="269"/>
                    <a:pt x="70" y="295"/>
                    <a:pt x="1" y="312"/>
                  </a:cubicBezTo>
                  <a:cubicBezTo>
                    <a:pt x="0" y="312"/>
                    <a:pt x="0" y="312"/>
                    <a:pt x="0" y="312"/>
                  </a:cubicBezTo>
                  <a:cubicBezTo>
                    <a:pt x="35" y="452"/>
                    <a:pt x="35" y="452"/>
                    <a:pt x="35" y="452"/>
                  </a:cubicBezTo>
                  <a:cubicBezTo>
                    <a:pt x="36" y="453"/>
                    <a:pt x="36" y="453"/>
                    <a:pt x="36" y="453"/>
                  </a:cubicBezTo>
                  <a:cubicBezTo>
                    <a:pt x="116" y="433"/>
                    <a:pt x="195" y="403"/>
                    <a:pt x="272" y="362"/>
                  </a:cubicBezTo>
                  <a:cubicBezTo>
                    <a:pt x="402" y="292"/>
                    <a:pt x="511" y="198"/>
                    <a:pt x="597" y="88"/>
                  </a:cubicBezTo>
                  <a:lnTo>
                    <a:pt x="596" y="89"/>
                  </a:lnTo>
                  <a:close/>
                </a:path>
              </a:pathLst>
            </a:custGeom>
            <a:solidFill>
              <a:srgbClr val="05A39C"/>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76" name="Group 51">
            <a:extLst>
              <a:ext uri="{FF2B5EF4-FFF2-40B4-BE49-F238E27FC236}">
                <a16:creationId xmlns:a16="http://schemas.microsoft.com/office/drawing/2014/main" id="{3B39DD49-28AB-41EA-904B-49065141603C}"/>
              </a:ext>
            </a:extLst>
          </p:cNvPr>
          <p:cNvGrpSpPr/>
          <p:nvPr/>
        </p:nvGrpSpPr>
        <p:grpSpPr>
          <a:xfrm>
            <a:off x="5284670" y="3793575"/>
            <a:ext cx="1187609" cy="1725344"/>
            <a:chOff x="5284670" y="4027255"/>
            <a:chExt cx="1187609" cy="1725344"/>
          </a:xfrm>
        </p:grpSpPr>
        <p:sp>
          <p:nvSpPr>
            <p:cNvPr id="77" name="Freeform 11">
              <a:extLst>
                <a:ext uri="{FF2B5EF4-FFF2-40B4-BE49-F238E27FC236}">
                  <a16:creationId xmlns:a16="http://schemas.microsoft.com/office/drawing/2014/main" id="{736936B9-668F-4CF9-B252-39AC6A09596F}"/>
                </a:ext>
              </a:extLst>
            </p:cNvPr>
            <p:cNvSpPr/>
            <p:nvPr/>
          </p:nvSpPr>
          <p:spPr bwMode="auto">
            <a:xfrm>
              <a:off x="5395460" y="4027255"/>
              <a:ext cx="1020074" cy="1480795"/>
            </a:xfrm>
            <a:custGeom>
              <a:avLst/>
              <a:gdLst>
                <a:gd name="T0" fmla="*/ 681 w 681"/>
                <a:gd name="T1" fmla="*/ 930 h 989"/>
                <a:gd name="T2" fmla="*/ 450 w 681"/>
                <a:gd name="T3" fmla="*/ 0 h 989"/>
                <a:gd name="T4" fmla="*/ 0 w 681"/>
                <a:gd name="T5" fmla="*/ 847 h 989"/>
                <a:gd name="T6" fmla="*/ 0 w 681"/>
                <a:gd name="T7" fmla="*/ 847 h 989"/>
                <a:gd name="T8" fmla="*/ 681 w 681"/>
                <a:gd name="T9" fmla="*/ 931 h 989"/>
                <a:gd name="T10" fmla="*/ 681 w 681"/>
                <a:gd name="T11" fmla="*/ 930 h 989"/>
              </a:gdLst>
              <a:ahLst/>
              <a:cxnLst>
                <a:cxn ang="0">
                  <a:pos x="T0" y="T1"/>
                </a:cxn>
                <a:cxn ang="0">
                  <a:pos x="T2" y="T3"/>
                </a:cxn>
                <a:cxn ang="0">
                  <a:pos x="T4" y="T5"/>
                </a:cxn>
                <a:cxn ang="0">
                  <a:pos x="T6" y="T7"/>
                </a:cxn>
                <a:cxn ang="0">
                  <a:pos x="T8" y="T9"/>
                </a:cxn>
                <a:cxn ang="0">
                  <a:pos x="T10" y="T11"/>
                </a:cxn>
              </a:cxnLst>
              <a:rect l="0" t="0" r="r" b="b"/>
              <a:pathLst>
                <a:path w="681" h="989">
                  <a:moveTo>
                    <a:pt x="681" y="930"/>
                  </a:moveTo>
                  <a:cubicBezTo>
                    <a:pt x="450" y="0"/>
                    <a:pt x="450" y="0"/>
                    <a:pt x="450" y="0"/>
                  </a:cubicBezTo>
                  <a:cubicBezTo>
                    <a:pt x="0" y="847"/>
                    <a:pt x="0" y="847"/>
                    <a:pt x="0" y="847"/>
                  </a:cubicBezTo>
                  <a:cubicBezTo>
                    <a:pt x="0" y="847"/>
                    <a:pt x="0" y="847"/>
                    <a:pt x="0" y="847"/>
                  </a:cubicBezTo>
                  <a:cubicBezTo>
                    <a:pt x="206" y="956"/>
                    <a:pt x="449" y="989"/>
                    <a:pt x="681" y="931"/>
                  </a:cubicBezTo>
                  <a:lnTo>
                    <a:pt x="681" y="930"/>
                  </a:lnTo>
                  <a:close/>
                </a:path>
              </a:pathLst>
            </a:custGeom>
            <a:solidFill>
              <a:srgbClr val="E7E6E6">
                <a:lumMod val="8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78" name="Freeform 12">
              <a:extLst>
                <a:ext uri="{FF2B5EF4-FFF2-40B4-BE49-F238E27FC236}">
                  <a16:creationId xmlns:a16="http://schemas.microsoft.com/office/drawing/2014/main" id="{027E8B92-3783-45A2-91B7-D1A350243913}"/>
                </a:ext>
              </a:extLst>
            </p:cNvPr>
            <p:cNvSpPr/>
            <p:nvPr/>
          </p:nvSpPr>
          <p:spPr bwMode="auto">
            <a:xfrm>
              <a:off x="5284670" y="5295930"/>
              <a:ext cx="1187609" cy="456669"/>
            </a:xfrm>
            <a:custGeom>
              <a:avLst/>
              <a:gdLst>
                <a:gd name="T0" fmla="*/ 793 w 793"/>
                <a:gd name="T1" fmla="*/ 237 h 305"/>
                <a:gd name="T2" fmla="*/ 755 w 793"/>
                <a:gd name="T3" fmla="*/ 84 h 305"/>
                <a:gd name="T4" fmla="*/ 74 w 793"/>
                <a:gd name="T5" fmla="*/ 0 h 305"/>
                <a:gd name="T6" fmla="*/ 0 w 793"/>
                <a:gd name="T7" fmla="*/ 139 h 305"/>
                <a:gd name="T8" fmla="*/ 0 w 793"/>
                <a:gd name="T9" fmla="*/ 140 h 305"/>
                <a:gd name="T10" fmla="*/ 793 w 793"/>
                <a:gd name="T11" fmla="*/ 237 h 305"/>
              </a:gdLst>
              <a:ahLst/>
              <a:cxnLst>
                <a:cxn ang="0">
                  <a:pos x="T0" y="T1"/>
                </a:cxn>
                <a:cxn ang="0">
                  <a:pos x="T2" y="T3"/>
                </a:cxn>
                <a:cxn ang="0">
                  <a:pos x="T4" y="T5"/>
                </a:cxn>
                <a:cxn ang="0">
                  <a:pos x="T6" y="T7"/>
                </a:cxn>
                <a:cxn ang="0">
                  <a:pos x="T8" y="T9"/>
                </a:cxn>
                <a:cxn ang="0">
                  <a:pos x="T10" y="T11"/>
                </a:cxn>
              </a:cxnLst>
              <a:rect l="0" t="0" r="r" b="b"/>
              <a:pathLst>
                <a:path w="793" h="305">
                  <a:moveTo>
                    <a:pt x="793" y="237"/>
                  </a:moveTo>
                  <a:cubicBezTo>
                    <a:pt x="755" y="84"/>
                    <a:pt x="755" y="84"/>
                    <a:pt x="755" y="84"/>
                  </a:cubicBezTo>
                  <a:cubicBezTo>
                    <a:pt x="522" y="142"/>
                    <a:pt x="280" y="109"/>
                    <a:pt x="74" y="0"/>
                  </a:cubicBezTo>
                  <a:cubicBezTo>
                    <a:pt x="0" y="139"/>
                    <a:pt x="0" y="139"/>
                    <a:pt x="0" y="139"/>
                  </a:cubicBezTo>
                  <a:cubicBezTo>
                    <a:pt x="0" y="140"/>
                    <a:pt x="0" y="140"/>
                    <a:pt x="0" y="140"/>
                  </a:cubicBezTo>
                  <a:cubicBezTo>
                    <a:pt x="239" y="267"/>
                    <a:pt x="522" y="305"/>
                    <a:pt x="793" y="237"/>
                  </a:cubicBezTo>
                  <a:close/>
                </a:path>
              </a:pathLst>
            </a:custGeom>
            <a:solidFill>
              <a:srgbClr val="F3572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79" name="Group 50">
            <a:extLst>
              <a:ext uri="{FF2B5EF4-FFF2-40B4-BE49-F238E27FC236}">
                <a16:creationId xmlns:a16="http://schemas.microsoft.com/office/drawing/2014/main" id="{31F025BE-52EC-46A7-B26A-DD79E34D75B6}"/>
              </a:ext>
            </a:extLst>
          </p:cNvPr>
          <p:cNvGrpSpPr/>
          <p:nvPr/>
        </p:nvGrpSpPr>
        <p:grpSpPr>
          <a:xfrm>
            <a:off x="4332151" y="3797629"/>
            <a:ext cx="1771280" cy="1626713"/>
            <a:chOff x="4332151" y="4031309"/>
            <a:chExt cx="1771280" cy="1626713"/>
          </a:xfrm>
        </p:grpSpPr>
        <p:sp>
          <p:nvSpPr>
            <p:cNvPr id="80" name="Freeform 13">
              <a:extLst>
                <a:ext uri="{FF2B5EF4-FFF2-40B4-BE49-F238E27FC236}">
                  <a16:creationId xmlns:a16="http://schemas.microsoft.com/office/drawing/2014/main" id="{F76E8C15-BBEA-4E69-9FB1-D2E22D6B90AA}"/>
                </a:ext>
              </a:extLst>
            </p:cNvPr>
            <p:cNvSpPr/>
            <p:nvPr/>
          </p:nvSpPr>
          <p:spPr bwMode="auto">
            <a:xfrm>
              <a:off x="4582103" y="4031309"/>
              <a:ext cx="1521328" cy="1397027"/>
            </a:xfrm>
            <a:custGeom>
              <a:avLst/>
              <a:gdLst>
                <a:gd name="T0" fmla="*/ 1 w 1016"/>
                <a:gd name="T1" fmla="*/ 291 h 933"/>
                <a:gd name="T2" fmla="*/ 0 w 1016"/>
                <a:gd name="T3" fmla="*/ 290 h 933"/>
                <a:gd name="T4" fmla="*/ 85 w 1016"/>
                <a:gd name="T5" fmla="*/ 498 h 933"/>
                <a:gd name="T6" fmla="*/ 521 w 1016"/>
                <a:gd name="T7" fmla="*/ 933 h 933"/>
                <a:gd name="T8" fmla="*/ 521 w 1016"/>
                <a:gd name="T9" fmla="*/ 933 h 933"/>
                <a:gd name="T10" fmla="*/ 1016 w 1016"/>
                <a:gd name="T11" fmla="*/ 0 h 933"/>
                <a:gd name="T12" fmla="*/ 1 w 1016"/>
                <a:gd name="T13" fmla="*/ 291 h 933"/>
              </a:gdLst>
              <a:ahLst/>
              <a:cxnLst>
                <a:cxn ang="0">
                  <a:pos x="T0" y="T1"/>
                </a:cxn>
                <a:cxn ang="0">
                  <a:pos x="T2" y="T3"/>
                </a:cxn>
                <a:cxn ang="0">
                  <a:pos x="T4" y="T5"/>
                </a:cxn>
                <a:cxn ang="0">
                  <a:pos x="T6" y="T7"/>
                </a:cxn>
                <a:cxn ang="0">
                  <a:pos x="T8" y="T9"/>
                </a:cxn>
                <a:cxn ang="0">
                  <a:pos x="T10" y="T11"/>
                </a:cxn>
                <a:cxn ang="0">
                  <a:pos x="T12" y="T13"/>
                </a:cxn>
              </a:cxnLst>
              <a:rect l="0" t="0" r="r" b="b"/>
              <a:pathLst>
                <a:path w="1016" h="933">
                  <a:moveTo>
                    <a:pt x="1" y="291"/>
                  </a:moveTo>
                  <a:cubicBezTo>
                    <a:pt x="0" y="290"/>
                    <a:pt x="0" y="290"/>
                    <a:pt x="0" y="290"/>
                  </a:cubicBezTo>
                  <a:cubicBezTo>
                    <a:pt x="21" y="361"/>
                    <a:pt x="49" y="431"/>
                    <a:pt x="85" y="498"/>
                  </a:cubicBezTo>
                  <a:cubicBezTo>
                    <a:pt x="188" y="691"/>
                    <a:pt x="342" y="838"/>
                    <a:pt x="521" y="933"/>
                  </a:cubicBezTo>
                  <a:cubicBezTo>
                    <a:pt x="521" y="933"/>
                    <a:pt x="521" y="933"/>
                    <a:pt x="521" y="933"/>
                  </a:cubicBezTo>
                  <a:cubicBezTo>
                    <a:pt x="1016" y="0"/>
                    <a:pt x="1016" y="0"/>
                    <a:pt x="1016" y="0"/>
                  </a:cubicBezTo>
                  <a:lnTo>
                    <a:pt x="1" y="291"/>
                  </a:lnTo>
                  <a:close/>
                </a:path>
              </a:pathLst>
            </a:custGeom>
            <a:solidFill>
              <a:srgbClr val="E7E6E6">
                <a:lumMod val="9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81" name="Freeform 14">
              <a:extLst>
                <a:ext uri="{FF2B5EF4-FFF2-40B4-BE49-F238E27FC236}">
                  <a16:creationId xmlns:a16="http://schemas.microsoft.com/office/drawing/2014/main" id="{115D877F-36A5-48D5-8946-1997CAB2FDD4}"/>
                </a:ext>
              </a:extLst>
            </p:cNvPr>
            <p:cNvSpPr/>
            <p:nvPr/>
          </p:nvSpPr>
          <p:spPr bwMode="auto">
            <a:xfrm>
              <a:off x="4332151" y="4466360"/>
              <a:ext cx="1029531" cy="1191662"/>
            </a:xfrm>
            <a:custGeom>
              <a:avLst/>
              <a:gdLst>
                <a:gd name="T0" fmla="*/ 688 w 688"/>
                <a:gd name="T1" fmla="*/ 642 h 796"/>
                <a:gd name="T2" fmla="*/ 252 w 688"/>
                <a:gd name="T3" fmla="*/ 207 h 796"/>
                <a:gd name="T4" fmla="*/ 168 w 688"/>
                <a:gd name="T5" fmla="*/ 0 h 796"/>
                <a:gd name="T6" fmla="*/ 1 w 688"/>
                <a:gd name="T7" fmla="*/ 47 h 796"/>
                <a:gd name="T8" fmla="*/ 0 w 688"/>
                <a:gd name="T9" fmla="*/ 47 h 796"/>
                <a:gd name="T10" fmla="*/ 99 w 688"/>
                <a:gd name="T11" fmla="*/ 289 h 796"/>
                <a:gd name="T12" fmla="*/ 606 w 688"/>
                <a:gd name="T13" fmla="*/ 796 h 796"/>
                <a:gd name="T14" fmla="*/ 606 w 688"/>
                <a:gd name="T15" fmla="*/ 795 h 796"/>
                <a:gd name="T16" fmla="*/ 688 w 688"/>
                <a:gd name="T17" fmla="*/ 64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796">
                  <a:moveTo>
                    <a:pt x="688" y="642"/>
                  </a:moveTo>
                  <a:cubicBezTo>
                    <a:pt x="509" y="547"/>
                    <a:pt x="355" y="400"/>
                    <a:pt x="252" y="207"/>
                  </a:cubicBezTo>
                  <a:cubicBezTo>
                    <a:pt x="216" y="140"/>
                    <a:pt x="188" y="70"/>
                    <a:pt x="168" y="0"/>
                  </a:cubicBezTo>
                  <a:cubicBezTo>
                    <a:pt x="1" y="47"/>
                    <a:pt x="1" y="47"/>
                    <a:pt x="1" y="47"/>
                  </a:cubicBezTo>
                  <a:cubicBezTo>
                    <a:pt x="0" y="47"/>
                    <a:pt x="0" y="47"/>
                    <a:pt x="0" y="47"/>
                  </a:cubicBezTo>
                  <a:cubicBezTo>
                    <a:pt x="24" y="130"/>
                    <a:pt x="56" y="211"/>
                    <a:pt x="99" y="289"/>
                  </a:cubicBezTo>
                  <a:cubicBezTo>
                    <a:pt x="218" y="513"/>
                    <a:pt x="397" y="685"/>
                    <a:pt x="606" y="796"/>
                  </a:cubicBezTo>
                  <a:cubicBezTo>
                    <a:pt x="606" y="795"/>
                    <a:pt x="606" y="795"/>
                    <a:pt x="606" y="795"/>
                  </a:cubicBezTo>
                  <a:cubicBezTo>
                    <a:pt x="688" y="642"/>
                    <a:pt x="688" y="642"/>
                    <a:pt x="688" y="642"/>
                  </a:cubicBezTo>
                  <a:close/>
                </a:path>
              </a:pathLst>
            </a:custGeom>
            <a:solidFill>
              <a:srgbClr val="9D399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82" name="Group 49">
            <a:extLst>
              <a:ext uri="{FF2B5EF4-FFF2-40B4-BE49-F238E27FC236}">
                <a16:creationId xmlns:a16="http://schemas.microsoft.com/office/drawing/2014/main" id="{3334095A-3B66-4321-AC00-A25743EEDC0E}"/>
              </a:ext>
            </a:extLst>
          </p:cNvPr>
          <p:cNvGrpSpPr/>
          <p:nvPr/>
        </p:nvGrpSpPr>
        <p:grpSpPr>
          <a:xfrm>
            <a:off x="4020050" y="2705948"/>
            <a:ext cx="2088785" cy="1688863"/>
            <a:chOff x="4020050" y="2939628"/>
            <a:chExt cx="2088785" cy="1688863"/>
          </a:xfrm>
        </p:grpSpPr>
        <p:sp>
          <p:nvSpPr>
            <p:cNvPr id="83" name="Freeform 15">
              <a:extLst>
                <a:ext uri="{FF2B5EF4-FFF2-40B4-BE49-F238E27FC236}">
                  <a16:creationId xmlns:a16="http://schemas.microsoft.com/office/drawing/2014/main" id="{C2D641DE-78DA-46CE-ABF1-E95BE607F625}"/>
                </a:ext>
              </a:extLst>
            </p:cNvPr>
            <p:cNvSpPr/>
            <p:nvPr/>
          </p:nvSpPr>
          <p:spPr bwMode="auto">
            <a:xfrm>
              <a:off x="4315938" y="3100407"/>
              <a:ext cx="1792897" cy="1449720"/>
            </a:xfrm>
            <a:custGeom>
              <a:avLst/>
              <a:gdLst>
                <a:gd name="T0" fmla="*/ 256 w 1197"/>
                <a:gd name="T1" fmla="*/ 0 h 968"/>
                <a:gd name="T2" fmla="*/ 256 w 1197"/>
                <a:gd name="T3" fmla="*/ 0 h 968"/>
                <a:gd name="T4" fmla="*/ 96 w 1197"/>
                <a:gd name="T5" fmla="*/ 968 h 968"/>
                <a:gd name="T6" fmla="*/ 96 w 1197"/>
                <a:gd name="T7" fmla="*/ 968 h 968"/>
                <a:gd name="T8" fmla="*/ 1197 w 1197"/>
                <a:gd name="T9" fmla="*/ 653 h 968"/>
                <a:gd name="T10" fmla="*/ 256 w 1197"/>
                <a:gd name="T11" fmla="*/ 0 h 968"/>
              </a:gdLst>
              <a:ahLst/>
              <a:cxnLst>
                <a:cxn ang="0">
                  <a:pos x="T0" y="T1"/>
                </a:cxn>
                <a:cxn ang="0">
                  <a:pos x="T2" y="T3"/>
                </a:cxn>
                <a:cxn ang="0">
                  <a:pos x="T4" y="T5"/>
                </a:cxn>
                <a:cxn ang="0">
                  <a:pos x="T6" y="T7"/>
                </a:cxn>
                <a:cxn ang="0">
                  <a:pos x="T8" y="T9"/>
                </a:cxn>
                <a:cxn ang="0">
                  <a:pos x="T10" y="T11"/>
                </a:cxn>
              </a:cxnLst>
              <a:rect l="0" t="0" r="r" b="b"/>
              <a:pathLst>
                <a:path w="1197" h="968">
                  <a:moveTo>
                    <a:pt x="256" y="0"/>
                  </a:moveTo>
                  <a:cubicBezTo>
                    <a:pt x="256" y="0"/>
                    <a:pt x="256" y="0"/>
                    <a:pt x="256" y="0"/>
                  </a:cubicBezTo>
                  <a:cubicBezTo>
                    <a:pt x="63" y="278"/>
                    <a:pt x="0" y="634"/>
                    <a:pt x="96" y="968"/>
                  </a:cubicBezTo>
                  <a:cubicBezTo>
                    <a:pt x="96" y="968"/>
                    <a:pt x="96" y="968"/>
                    <a:pt x="96" y="968"/>
                  </a:cubicBezTo>
                  <a:cubicBezTo>
                    <a:pt x="1197" y="653"/>
                    <a:pt x="1197" y="653"/>
                    <a:pt x="1197" y="653"/>
                  </a:cubicBezTo>
                  <a:lnTo>
                    <a:pt x="256" y="0"/>
                  </a:lnTo>
                  <a:close/>
                </a:path>
              </a:pathLst>
            </a:custGeom>
            <a:solidFill>
              <a:srgbClr val="E7E6E6">
                <a:lumMod val="8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84" name="Freeform 16">
              <a:extLst>
                <a:ext uri="{FF2B5EF4-FFF2-40B4-BE49-F238E27FC236}">
                  <a16:creationId xmlns:a16="http://schemas.microsoft.com/office/drawing/2014/main" id="{103272FA-0378-4612-83B0-7C455A5E6D76}"/>
                </a:ext>
              </a:extLst>
            </p:cNvPr>
            <p:cNvSpPr/>
            <p:nvPr/>
          </p:nvSpPr>
          <p:spPr bwMode="auto">
            <a:xfrm>
              <a:off x="4020050" y="2939628"/>
              <a:ext cx="679599" cy="1688863"/>
            </a:xfrm>
            <a:custGeom>
              <a:avLst/>
              <a:gdLst>
                <a:gd name="T0" fmla="*/ 454 w 454"/>
                <a:gd name="T1" fmla="*/ 108 h 1128"/>
                <a:gd name="T2" fmla="*/ 299 w 454"/>
                <a:gd name="T3" fmla="*/ 1 h 1128"/>
                <a:gd name="T4" fmla="*/ 299 w 454"/>
                <a:gd name="T5" fmla="*/ 0 h 1128"/>
                <a:gd name="T6" fmla="*/ 112 w 454"/>
                <a:gd name="T7" fmla="*/ 1128 h 1128"/>
                <a:gd name="T8" fmla="*/ 113 w 454"/>
                <a:gd name="T9" fmla="*/ 1128 h 1128"/>
                <a:gd name="T10" fmla="*/ 294 w 454"/>
                <a:gd name="T11" fmla="*/ 1076 h 1128"/>
                <a:gd name="T12" fmla="*/ 294 w 454"/>
                <a:gd name="T13" fmla="*/ 1076 h 1128"/>
                <a:gd name="T14" fmla="*/ 454 w 454"/>
                <a:gd name="T15" fmla="*/ 108 h 1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1128">
                  <a:moveTo>
                    <a:pt x="454" y="108"/>
                  </a:moveTo>
                  <a:cubicBezTo>
                    <a:pt x="299" y="1"/>
                    <a:pt x="299" y="1"/>
                    <a:pt x="299" y="1"/>
                  </a:cubicBezTo>
                  <a:cubicBezTo>
                    <a:pt x="299" y="0"/>
                    <a:pt x="299" y="0"/>
                    <a:pt x="299" y="0"/>
                  </a:cubicBezTo>
                  <a:cubicBezTo>
                    <a:pt x="74" y="324"/>
                    <a:pt x="0" y="738"/>
                    <a:pt x="112" y="1128"/>
                  </a:cubicBezTo>
                  <a:cubicBezTo>
                    <a:pt x="113" y="1128"/>
                    <a:pt x="113" y="1128"/>
                    <a:pt x="113" y="1128"/>
                  </a:cubicBezTo>
                  <a:cubicBezTo>
                    <a:pt x="294" y="1076"/>
                    <a:pt x="294" y="1076"/>
                    <a:pt x="294" y="1076"/>
                  </a:cubicBezTo>
                  <a:cubicBezTo>
                    <a:pt x="294" y="1076"/>
                    <a:pt x="294" y="1076"/>
                    <a:pt x="294" y="1076"/>
                  </a:cubicBezTo>
                  <a:cubicBezTo>
                    <a:pt x="198" y="742"/>
                    <a:pt x="261" y="386"/>
                    <a:pt x="454" y="108"/>
                  </a:cubicBezTo>
                  <a:close/>
                </a:path>
              </a:pathLst>
            </a:custGeom>
            <a:solidFill>
              <a:srgbClr val="F9AF4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sp>
        <p:nvSpPr>
          <p:cNvPr id="85" name="Freeform 18">
            <a:extLst>
              <a:ext uri="{FF2B5EF4-FFF2-40B4-BE49-F238E27FC236}">
                <a16:creationId xmlns:a16="http://schemas.microsoft.com/office/drawing/2014/main" id="{0ABDE914-4340-4580-AFBF-EB6A3099E124}"/>
              </a:ext>
            </a:extLst>
          </p:cNvPr>
          <p:cNvSpPr/>
          <p:nvPr/>
        </p:nvSpPr>
        <p:spPr bwMode="auto">
          <a:xfrm>
            <a:off x="6022366" y="1985817"/>
            <a:ext cx="16213" cy="1846941"/>
          </a:xfrm>
          <a:custGeom>
            <a:avLst/>
            <a:gdLst>
              <a:gd name="T0" fmla="*/ 0 w 12"/>
              <a:gd name="T1" fmla="*/ 1367 h 1367"/>
              <a:gd name="T2" fmla="*/ 12 w 12"/>
              <a:gd name="T3" fmla="*/ 0 h 1367"/>
              <a:gd name="T4" fmla="*/ 12 w 12"/>
              <a:gd name="T5" fmla="*/ 0 h 1367"/>
              <a:gd name="T6" fmla="*/ 0 w 12"/>
              <a:gd name="T7" fmla="*/ 1367 h 1367"/>
            </a:gdLst>
            <a:ahLst/>
            <a:cxnLst>
              <a:cxn ang="0">
                <a:pos x="T0" y="T1"/>
              </a:cxn>
              <a:cxn ang="0">
                <a:pos x="T2" y="T3"/>
              </a:cxn>
              <a:cxn ang="0">
                <a:pos x="T4" y="T5"/>
              </a:cxn>
              <a:cxn ang="0">
                <a:pos x="T6" y="T7"/>
              </a:cxn>
            </a:cxnLst>
            <a:rect l="0" t="0" r="r" b="b"/>
            <a:pathLst>
              <a:path w="12" h="1367">
                <a:moveTo>
                  <a:pt x="0" y="1367"/>
                </a:moveTo>
                <a:lnTo>
                  <a:pt x="12" y="0"/>
                </a:lnTo>
                <a:lnTo>
                  <a:pt x="12" y="0"/>
                </a:lnTo>
                <a:lnTo>
                  <a:pt x="0" y="1367"/>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en-US">
              <a:solidFill>
                <a:prstClr val="black"/>
              </a:solidFill>
              <a:latin typeface="+mn-ea"/>
            </a:endParaRPr>
          </a:p>
        </p:txBody>
      </p:sp>
      <p:grpSp>
        <p:nvGrpSpPr>
          <p:cNvPr id="86" name="Group 48">
            <a:extLst>
              <a:ext uri="{FF2B5EF4-FFF2-40B4-BE49-F238E27FC236}">
                <a16:creationId xmlns:a16="http://schemas.microsoft.com/office/drawing/2014/main" id="{7B377EC8-FFC0-4DAE-B58F-35F408D247A7}"/>
              </a:ext>
            </a:extLst>
          </p:cNvPr>
          <p:cNvGrpSpPr/>
          <p:nvPr/>
        </p:nvGrpSpPr>
        <p:grpSpPr>
          <a:xfrm>
            <a:off x="4252437" y="1675066"/>
            <a:ext cx="1788844" cy="2157691"/>
            <a:chOff x="4252437" y="1908746"/>
            <a:chExt cx="1788844" cy="2157691"/>
          </a:xfrm>
        </p:grpSpPr>
        <p:sp>
          <p:nvSpPr>
            <p:cNvPr id="87" name="Freeform 17">
              <a:extLst>
                <a:ext uri="{FF2B5EF4-FFF2-40B4-BE49-F238E27FC236}">
                  <a16:creationId xmlns:a16="http://schemas.microsoft.com/office/drawing/2014/main" id="{64395AD6-493A-4C80-8ED3-3699EEBE17E8}"/>
                </a:ext>
              </a:extLst>
            </p:cNvPr>
            <p:cNvSpPr/>
            <p:nvPr/>
          </p:nvSpPr>
          <p:spPr bwMode="auto">
            <a:xfrm>
              <a:off x="4502389" y="2214092"/>
              <a:ext cx="1536190" cy="1852345"/>
            </a:xfrm>
            <a:custGeom>
              <a:avLst/>
              <a:gdLst>
                <a:gd name="T0" fmla="*/ 433 w 1026"/>
                <a:gd name="T1" fmla="*/ 149 h 1237"/>
                <a:gd name="T2" fmla="*/ 0 w 1026"/>
                <a:gd name="T3" fmla="*/ 533 h 1237"/>
                <a:gd name="T4" fmla="*/ 1 w 1026"/>
                <a:gd name="T5" fmla="*/ 534 h 1237"/>
                <a:gd name="T6" fmla="*/ 1015 w 1026"/>
                <a:gd name="T7" fmla="*/ 1237 h 1237"/>
                <a:gd name="T8" fmla="*/ 1026 w 1026"/>
                <a:gd name="T9" fmla="*/ 3 h 1237"/>
                <a:gd name="T10" fmla="*/ 1026 w 1026"/>
                <a:gd name="T11" fmla="*/ 2 h 1237"/>
                <a:gd name="T12" fmla="*/ 433 w 1026"/>
                <a:gd name="T13" fmla="*/ 149 h 1237"/>
              </a:gdLst>
              <a:ahLst/>
              <a:cxnLst>
                <a:cxn ang="0">
                  <a:pos x="T0" y="T1"/>
                </a:cxn>
                <a:cxn ang="0">
                  <a:pos x="T2" y="T3"/>
                </a:cxn>
                <a:cxn ang="0">
                  <a:pos x="T4" y="T5"/>
                </a:cxn>
                <a:cxn ang="0">
                  <a:pos x="T6" y="T7"/>
                </a:cxn>
                <a:cxn ang="0">
                  <a:pos x="T8" y="T9"/>
                </a:cxn>
                <a:cxn ang="0">
                  <a:pos x="T10" y="T11"/>
                </a:cxn>
                <a:cxn ang="0">
                  <a:pos x="T12" y="T13"/>
                </a:cxn>
              </a:cxnLst>
              <a:rect l="0" t="0" r="r" b="b"/>
              <a:pathLst>
                <a:path w="1026" h="1237">
                  <a:moveTo>
                    <a:pt x="433" y="149"/>
                  </a:moveTo>
                  <a:cubicBezTo>
                    <a:pt x="254" y="244"/>
                    <a:pt x="108" y="377"/>
                    <a:pt x="0" y="533"/>
                  </a:cubicBezTo>
                  <a:cubicBezTo>
                    <a:pt x="1" y="534"/>
                    <a:pt x="1" y="534"/>
                    <a:pt x="1" y="534"/>
                  </a:cubicBezTo>
                  <a:cubicBezTo>
                    <a:pt x="1015" y="1237"/>
                    <a:pt x="1015" y="1237"/>
                    <a:pt x="1015" y="1237"/>
                  </a:cubicBezTo>
                  <a:cubicBezTo>
                    <a:pt x="1026" y="3"/>
                    <a:pt x="1026" y="3"/>
                    <a:pt x="1026" y="3"/>
                  </a:cubicBezTo>
                  <a:cubicBezTo>
                    <a:pt x="1026" y="2"/>
                    <a:pt x="1026" y="2"/>
                    <a:pt x="1026" y="2"/>
                  </a:cubicBezTo>
                  <a:cubicBezTo>
                    <a:pt x="826" y="0"/>
                    <a:pt x="622" y="47"/>
                    <a:pt x="433" y="149"/>
                  </a:cubicBezTo>
                  <a:close/>
                </a:path>
              </a:pathLst>
            </a:custGeom>
            <a:solidFill>
              <a:srgbClr val="E7E6E6">
                <a:lumMod val="9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88" name="Freeform 19">
              <a:extLst>
                <a:ext uri="{FF2B5EF4-FFF2-40B4-BE49-F238E27FC236}">
                  <a16:creationId xmlns:a16="http://schemas.microsoft.com/office/drawing/2014/main" id="{CA85CCE7-E172-4857-88DC-7FD4F079381D}"/>
                </a:ext>
              </a:extLst>
            </p:cNvPr>
            <p:cNvSpPr/>
            <p:nvPr/>
          </p:nvSpPr>
          <p:spPr bwMode="auto">
            <a:xfrm>
              <a:off x="4252437" y="1908746"/>
              <a:ext cx="1788844" cy="1105192"/>
            </a:xfrm>
            <a:custGeom>
              <a:avLst/>
              <a:gdLst>
                <a:gd name="T0" fmla="*/ 504 w 1195"/>
                <a:gd name="T1" fmla="*/ 173 h 738"/>
                <a:gd name="T2" fmla="*/ 0 w 1195"/>
                <a:gd name="T3" fmla="*/ 621 h 738"/>
                <a:gd name="T4" fmla="*/ 0 w 1195"/>
                <a:gd name="T5" fmla="*/ 622 h 738"/>
                <a:gd name="T6" fmla="*/ 168 w 1195"/>
                <a:gd name="T7" fmla="*/ 738 h 738"/>
                <a:gd name="T8" fmla="*/ 167 w 1195"/>
                <a:gd name="T9" fmla="*/ 737 h 738"/>
                <a:gd name="T10" fmla="*/ 600 w 1195"/>
                <a:gd name="T11" fmla="*/ 353 h 738"/>
                <a:gd name="T12" fmla="*/ 1193 w 1195"/>
                <a:gd name="T13" fmla="*/ 206 h 738"/>
                <a:gd name="T14" fmla="*/ 1195 w 1195"/>
                <a:gd name="T15" fmla="*/ 3 h 738"/>
                <a:gd name="T16" fmla="*/ 1195 w 1195"/>
                <a:gd name="T17" fmla="*/ 3 h 738"/>
                <a:gd name="T18" fmla="*/ 504 w 1195"/>
                <a:gd name="T19" fmla="*/ 173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5" h="738">
                  <a:moveTo>
                    <a:pt x="504" y="173"/>
                  </a:moveTo>
                  <a:cubicBezTo>
                    <a:pt x="296" y="284"/>
                    <a:pt x="126" y="439"/>
                    <a:pt x="0" y="621"/>
                  </a:cubicBezTo>
                  <a:cubicBezTo>
                    <a:pt x="0" y="622"/>
                    <a:pt x="0" y="622"/>
                    <a:pt x="0" y="622"/>
                  </a:cubicBezTo>
                  <a:cubicBezTo>
                    <a:pt x="168" y="738"/>
                    <a:pt x="168" y="738"/>
                    <a:pt x="168" y="738"/>
                  </a:cubicBezTo>
                  <a:cubicBezTo>
                    <a:pt x="167" y="737"/>
                    <a:pt x="167" y="737"/>
                    <a:pt x="167" y="737"/>
                  </a:cubicBezTo>
                  <a:cubicBezTo>
                    <a:pt x="275" y="581"/>
                    <a:pt x="421" y="448"/>
                    <a:pt x="600" y="353"/>
                  </a:cubicBezTo>
                  <a:cubicBezTo>
                    <a:pt x="789" y="251"/>
                    <a:pt x="993" y="204"/>
                    <a:pt x="1193" y="206"/>
                  </a:cubicBezTo>
                  <a:cubicBezTo>
                    <a:pt x="1195" y="3"/>
                    <a:pt x="1195" y="3"/>
                    <a:pt x="1195" y="3"/>
                  </a:cubicBezTo>
                  <a:cubicBezTo>
                    <a:pt x="1195" y="3"/>
                    <a:pt x="1195" y="3"/>
                    <a:pt x="1195" y="3"/>
                  </a:cubicBezTo>
                  <a:cubicBezTo>
                    <a:pt x="962" y="0"/>
                    <a:pt x="724" y="55"/>
                    <a:pt x="504" y="173"/>
                  </a:cubicBezTo>
                  <a:close/>
                </a:path>
              </a:pathLst>
            </a:custGeom>
            <a:solidFill>
              <a:srgbClr val="05A39C"/>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89" name="Group 3">
            <a:extLst>
              <a:ext uri="{FF2B5EF4-FFF2-40B4-BE49-F238E27FC236}">
                <a16:creationId xmlns:a16="http://schemas.microsoft.com/office/drawing/2014/main" id="{10F35FA9-A541-4066-8858-E6FE0CCC527F}"/>
              </a:ext>
            </a:extLst>
          </p:cNvPr>
          <p:cNvGrpSpPr/>
          <p:nvPr/>
        </p:nvGrpSpPr>
        <p:grpSpPr>
          <a:xfrm>
            <a:off x="6014259" y="1522393"/>
            <a:ext cx="2046903" cy="2322524"/>
            <a:chOff x="6014259" y="1756073"/>
            <a:chExt cx="2046903" cy="2322524"/>
          </a:xfrm>
        </p:grpSpPr>
        <p:sp>
          <p:nvSpPr>
            <p:cNvPr id="90" name="Freeform 20">
              <a:extLst>
                <a:ext uri="{FF2B5EF4-FFF2-40B4-BE49-F238E27FC236}">
                  <a16:creationId xmlns:a16="http://schemas.microsoft.com/office/drawing/2014/main" id="{C0BC15E4-7E01-419B-AE02-ECF0E38043B9}"/>
                </a:ext>
              </a:extLst>
            </p:cNvPr>
            <p:cNvSpPr/>
            <p:nvPr/>
          </p:nvSpPr>
          <p:spPr bwMode="auto">
            <a:xfrm>
              <a:off x="6014259" y="2084388"/>
              <a:ext cx="1757769" cy="1994209"/>
            </a:xfrm>
            <a:custGeom>
              <a:avLst/>
              <a:gdLst>
                <a:gd name="T0" fmla="*/ 12 w 1174"/>
                <a:gd name="T1" fmla="*/ 0 h 1332"/>
                <a:gd name="T2" fmla="*/ 12 w 1174"/>
                <a:gd name="T3" fmla="*/ 1 h 1332"/>
                <a:gd name="T4" fmla="*/ 0 w 1174"/>
                <a:gd name="T5" fmla="*/ 1332 h 1332"/>
                <a:gd name="T6" fmla="*/ 1174 w 1174"/>
                <a:gd name="T7" fmla="*/ 704 h 1332"/>
                <a:gd name="T8" fmla="*/ 12 w 1174"/>
                <a:gd name="T9" fmla="*/ 0 h 1332"/>
              </a:gdLst>
              <a:ahLst/>
              <a:cxnLst>
                <a:cxn ang="0">
                  <a:pos x="T0" y="T1"/>
                </a:cxn>
                <a:cxn ang="0">
                  <a:pos x="T2" y="T3"/>
                </a:cxn>
                <a:cxn ang="0">
                  <a:pos x="T4" y="T5"/>
                </a:cxn>
                <a:cxn ang="0">
                  <a:pos x="T6" y="T7"/>
                </a:cxn>
                <a:cxn ang="0">
                  <a:pos x="T8" y="T9"/>
                </a:cxn>
              </a:cxnLst>
              <a:rect l="0" t="0" r="r" b="b"/>
              <a:pathLst>
                <a:path w="1174" h="1332">
                  <a:moveTo>
                    <a:pt x="12" y="0"/>
                  </a:moveTo>
                  <a:cubicBezTo>
                    <a:pt x="12" y="1"/>
                    <a:pt x="12" y="1"/>
                    <a:pt x="12" y="1"/>
                  </a:cubicBezTo>
                  <a:cubicBezTo>
                    <a:pt x="0" y="1332"/>
                    <a:pt x="0" y="1332"/>
                    <a:pt x="0" y="1332"/>
                  </a:cubicBezTo>
                  <a:cubicBezTo>
                    <a:pt x="1174" y="704"/>
                    <a:pt x="1174" y="704"/>
                    <a:pt x="1174" y="704"/>
                  </a:cubicBezTo>
                  <a:cubicBezTo>
                    <a:pt x="936" y="259"/>
                    <a:pt x="483" y="5"/>
                    <a:pt x="12" y="0"/>
                  </a:cubicBezTo>
                  <a:close/>
                </a:path>
              </a:pathLst>
            </a:custGeom>
            <a:solidFill>
              <a:srgbClr val="E7E6E6">
                <a:lumMod val="8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91" name="Freeform 21">
              <a:extLst>
                <a:ext uri="{FF2B5EF4-FFF2-40B4-BE49-F238E27FC236}">
                  <a16:creationId xmlns:a16="http://schemas.microsoft.com/office/drawing/2014/main" id="{CDBDA223-8B81-445D-8DE0-EDA172DEA61B}"/>
                </a:ext>
              </a:extLst>
            </p:cNvPr>
            <p:cNvSpPr/>
            <p:nvPr/>
          </p:nvSpPr>
          <p:spPr bwMode="auto">
            <a:xfrm>
              <a:off x="6033175" y="1756073"/>
              <a:ext cx="2027987" cy="1382166"/>
            </a:xfrm>
            <a:custGeom>
              <a:avLst/>
              <a:gdLst>
                <a:gd name="T0" fmla="*/ 2 w 1355"/>
                <a:gd name="T1" fmla="*/ 0 h 923"/>
                <a:gd name="T2" fmla="*/ 2 w 1355"/>
                <a:gd name="T3" fmla="*/ 1 h 923"/>
                <a:gd name="T4" fmla="*/ 0 w 1355"/>
                <a:gd name="T5" fmla="*/ 220 h 923"/>
                <a:gd name="T6" fmla="*/ 0 w 1355"/>
                <a:gd name="T7" fmla="*/ 219 h 923"/>
                <a:gd name="T8" fmla="*/ 1162 w 1355"/>
                <a:gd name="T9" fmla="*/ 923 h 923"/>
                <a:gd name="T10" fmla="*/ 1355 w 1355"/>
                <a:gd name="T11" fmla="*/ 820 h 923"/>
                <a:gd name="T12" fmla="*/ 2 w 1355"/>
                <a:gd name="T13" fmla="*/ 0 h 923"/>
              </a:gdLst>
              <a:ahLst/>
              <a:cxnLst>
                <a:cxn ang="0">
                  <a:pos x="T0" y="T1"/>
                </a:cxn>
                <a:cxn ang="0">
                  <a:pos x="T2" y="T3"/>
                </a:cxn>
                <a:cxn ang="0">
                  <a:pos x="T4" y="T5"/>
                </a:cxn>
                <a:cxn ang="0">
                  <a:pos x="T6" y="T7"/>
                </a:cxn>
                <a:cxn ang="0">
                  <a:pos x="T8" y="T9"/>
                </a:cxn>
                <a:cxn ang="0">
                  <a:pos x="T10" y="T11"/>
                </a:cxn>
                <a:cxn ang="0">
                  <a:pos x="T12" y="T13"/>
                </a:cxn>
              </a:cxnLst>
              <a:rect l="0" t="0" r="r" b="b"/>
              <a:pathLst>
                <a:path w="1355" h="923">
                  <a:moveTo>
                    <a:pt x="2" y="0"/>
                  </a:moveTo>
                  <a:cubicBezTo>
                    <a:pt x="2" y="1"/>
                    <a:pt x="2" y="1"/>
                    <a:pt x="2" y="1"/>
                  </a:cubicBezTo>
                  <a:cubicBezTo>
                    <a:pt x="0" y="220"/>
                    <a:pt x="0" y="220"/>
                    <a:pt x="0" y="220"/>
                  </a:cubicBezTo>
                  <a:cubicBezTo>
                    <a:pt x="0" y="219"/>
                    <a:pt x="0" y="219"/>
                    <a:pt x="0" y="219"/>
                  </a:cubicBezTo>
                  <a:cubicBezTo>
                    <a:pt x="471" y="224"/>
                    <a:pt x="924" y="478"/>
                    <a:pt x="1162" y="923"/>
                  </a:cubicBezTo>
                  <a:cubicBezTo>
                    <a:pt x="1355" y="820"/>
                    <a:pt x="1355" y="820"/>
                    <a:pt x="1355" y="820"/>
                  </a:cubicBezTo>
                  <a:cubicBezTo>
                    <a:pt x="1078" y="302"/>
                    <a:pt x="550" y="5"/>
                    <a:pt x="2" y="0"/>
                  </a:cubicBezTo>
                  <a:close/>
                </a:path>
              </a:pathLst>
            </a:custGeom>
            <a:solidFill>
              <a:srgbClr val="2078C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92" name="Group 55">
            <a:extLst>
              <a:ext uri="{FF2B5EF4-FFF2-40B4-BE49-F238E27FC236}">
                <a16:creationId xmlns:a16="http://schemas.microsoft.com/office/drawing/2014/main" id="{57915D30-6597-4770-AF78-2AD3FF1C59F2}"/>
              </a:ext>
            </a:extLst>
          </p:cNvPr>
          <p:cNvGrpSpPr/>
          <p:nvPr/>
        </p:nvGrpSpPr>
        <p:grpSpPr>
          <a:xfrm>
            <a:off x="5367086" y="3163967"/>
            <a:ext cx="1280834" cy="1279483"/>
            <a:chOff x="5367086" y="3397647"/>
            <a:chExt cx="1280834" cy="1279483"/>
          </a:xfrm>
        </p:grpSpPr>
        <p:sp>
          <p:nvSpPr>
            <p:cNvPr id="93" name="Oval 22">
              <a:extLst>
                <a:ext uri="{FF2B5EF4-FFF2-40B4-BE49-F238E27FC236}">
                  <a16:creationId xmlns:a16="http://schemas.microsoft.com/office/drawing/2014/main" id="{89ED9743-E395-458B-A40C-A1CFDD784FDE}"/>
                </a:ext>
              </a:extLst>
            </p:cNvPr>
            <p:cNvSpPr>
              <a:spLocks noChangeArrowheads="1"/>
            </p:cNvSpPr>
            <p:nvPr/>
          </p:nvSpPr>
          <p:spPr bwMode="auto">
            <a:xfrm>
              <a:off x="5367086" y="3397647"/>
              <a:ext cx="1280834" cy="1279483"/>
            </a:xfrm>
            <a:prstGeom prst="ellipse">
              <a:avLst/>
            </a:pr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94" name="Oval 23">
              <a:extLst>
                <a:ext uri="{FF2B5EF4-FFF2-40B4-BE49-F238E27FC236}">
                  <a16:creationId xmlns:a16="http://schemas.microsoft.com/office/drawing/2014/main" id="{934AD3BD-42C1-49A8-B8BA-EDF1447B2A70}"/>
                </a:ext>
              </a:extLst>
            </p:cNvPr>
            <p:cNvSpPr>
              <a:spLocks noChangeArrowheads="1"/>
            </p:cNvSpPr>
            <p:nvPr/>
          </p:nvSpPr>
          <p:spPr bwMode="auto">
            <a:xfrm>
              <a:off x="5567048" y="3596258"/>
              <a:ext cx="882263" cy="882262"/>
            </a:xfrm>
            <a:prstGeom prst="ellipse">
              <a:avLst/>
            </a:pr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95" name="Group 39">
            <a:extLst>
              <a:ext uri="{FF2B5EF4-FFF2-40B4-BE49-F238E27FC236}">
                <a16:creationId xmlns:a16="http://schemas.microsoft.com/office/drawing/2014/main" id="{EFF8CE45-6189-4CB2-A8C7-C83067499640}"/>
              </a:ext>
            </a:extLst>
          </p:cNvPr>
          <p:cNvGrpSpPr/>
          <p:nvPr/>
        </p:nvGrpSpPr>
        <p:grpSpPr>
          <a:xfrm>
            <a:off x="6825938" y="1900249"/>
            <a:ext cx="1706428" cy="371550"/>
            <a:chOff x="7570788" y="1774825"/>
            <a:chExt cx="2005013" cy="436563"/>
          </a:xfrm>
          <a:solidFill>
            <a:sysClr val="windowText" lastClr="000000">
              <a:lumMod val="50000"/>
              <a:lumOff val="50000"/>
            </a:sysClr>
          </a:solidFill>
        </p:grpSpPr>
        <p:sp>
          <p:nvSpPr>
            <p:cNvPr id="96" name="Freeform 25">
              <a:extLst>
                <a:ext uri="{FF2B5EF4-FFF2-40B4-BE49-F238E27FC236}">
                  <a16:creationId xmlns:a16="http://schemas.microsoft.com/office/drawing/2014/main" id="{65480F7F-ADDC-4F44-BF99-65E0F4BB6B87}"/>
                </a:ext>
              </a:extLst>
            </p:cNvPr>
            <p:cNvSpPr/>
            <p:nvPr/>
          </p:nvSpPr>
          <p:spPr bwMode="auto">
            <a:xfrm>
              <a:off x="7605713" y="1774825"/>
              <a:ext cx="1970088" cy="400050"/>
            </a:xfrm>
            <a:custGeom>
              <a:avLst/>
              <a:gdLst>
                <a:gd name="T0" fmla="*/ 2 w 1241"/>
                <a:gd name="T1" fmla="*/ 252 h 252"/>
                <a:gd name="T2" fmla="*/ 0 w 1241"/>
                <a:gd name="T3" fmla="*/ 248 h 252"/>
                <a:gd name="T4" fmla="*/ 539 w 1241"/>
                <a:gd name="T5" fmla="*/ 0 h 252"/>
                <a:gd name="T6" fmla="*/ 1241 w 1241"/>
                <a:gd name="T7" fmla="*/ 0 h 252"/>
                <a:gd name="T8" fmla="*/ 1241 w 1241"/>
                <a:gd name="T9" fmla="*/ 4 h 252"/>
                <a:gd name="T10" fmla="*/ 540 w 1241"/>
                <a:gd name="T11" fmla="*/ 4 h 252"/>
                <a:gd name="T12" fmla="*/ 2 w 1241"/>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241" h="252">
                  <a:moveTo>
                    <a:pt x="2" y="252"/>
                  </a:moveTo>
                  <a:lnTo>
                    <a:pt x="0" y="248"/>
                  </a:lnTo>
                  <a:lnTo>
                    <a:pt x="539" y="0"/>
                  </a:lnTo>
                  <a:lnTo>
                    <a:pt x="1241" y="0"/>
                  </a:lnTo>
                  <a:lnTo>
                    <a:pt x="1241" y="4"/>
                  </a:lnTo>
                  <a:lnTo>
                    <a:pt x="540" y="4"/>
                  </a:lnTo>
                  <a:lnTo>
                    <a:pt x="2" y="2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97" name="Oval 26">
              <a:extLst>
                <a:ext uri="{FF2B5EF4-FFF2-40B4-BE49-F238E27FC236}">
                  <a16:creationId xmlns:a16="http://schemas.microsoft.com/office/drawing/2014/main" id="{DDF91DE4-D280-4F26-92BA-E0CF48770333}"/>
                </a:ext>
              </a:extLst>
            </p:cNvPr>
            <p:cNvSpPr>
              <a:spLocks noChangeArrowheads="1"/>
            </p:cNvSpPr>
            <p:nvPr/>
          </p:nvSpPr>
          <p:spPr bwMode="auto">
            <a:xfrm>
              <a:off x="7570788" y="213201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98" name="Group 40">
            <a:extLst>
              <a:ext uri="{FF2B5EF4-FFF2-40B4-BE49-F238E27FC236}">
                <a16:creationId xmlns:a16="http://schemas.microsoft.com/office/drawing/2014/main" id="{96E81EBA-9380-4BB3-A5CD-ACCEEB363271}"/>
              </a:ext>
            </a:extLst>
          </p:cNvPr>
          <p:cNvGrpSpPr/>
          <p:nvPr/>
        </p:nvGrpSpPr>
        <p:grpSpPr>
          <a:xfrm>
            <a:off x="6989747" y="3555145"/>
            <a:ext cx="1544297" cy="67555"/>
            <a:chOff x="7146926" y="3371850"/>
            <a:chExt cx="1814513" cy="79375"/>
          </a:xfrm>
          <a:solidFill>
            <a:sysClr val="windowText" lastClr="000000">
              <a:lumMod val="50000"/>
              <a:lumOff val="50000"/>
            </a:sysClr>
          </a:solidFill>
        </p:grpSpPr>
        <p:sp>
          <p:nvSpPr>
            <p:cNvPr id="99" name="Rectangle 24">
              <a:extLst>
                <a:ext uri="{FF2B5EF4-FFF2-40B4-BE49-F238E27FC236}">
                  <a16:creationId xmlns:a16="http://schemas.microsoft.com/office/drawing/2014/main" id="{EF42F225-DF28-4B02-944B-5937DEABD8DC}"/>
                </a:ext>
              </a:extLst>
            </p:cNvPr>
            <p:cNvSpPr>
              <a:spLocks noChangeArrowheads="1"/>
            </p:cNvSpPr>
            <p:nvPr/>
          </p:nvSpPr>
          <p:spPr bwMode="auto">
            <a:xfrm>
              <a:off x="7185026" y="3405188"/>
              <a:ext cx="1776413"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00" name="Oval 27">
              <a:extLst>
                <a:ext uri="{FF2B5EF4-FFF2-40B4-BE49-F238E27FC236}">
                  <a16:creationId xmlns:a16="http://schemas.microsoft.com/office/drawing/2014/main" id="{96602371-8CB2-4E1B-B13E-C1E9844CEA7D}"/>
                </a:ext>
              </a:extLst>
            </p:cNvPr>
            <p:cNvSpPr>
              <a:spLocks noChangeArrowheads="1"/>
            </p:cNvSpPr>
            <p:nvPr/>
          </p:nvSpPr>
          <p:spPr bwMode="auto">
            <a:xfrm>
              <a:off x="7146926" y="3371850"/>
              <a:ext cx="76200"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01" name="Group 41">
            <a:extLst>
              <a:ext uri="{FF2B5EF4-FFF2-40B4-BE49-F238E27FC236}">
                <a16:creationId xmlns:a16="http://schemas.microsoft.com/office/drawing/2014/main" id="{06548AAD-8CEE-4398-A230-017B9CD91DA6}"/>
              </a:ext>
            </a:extLst>
          </p:cNvPr>
          <p:cNvGrpSpPr/>
          <p:nvPr/>
        </p:nvGrpSpPr>
        <p:grpSpPr>
          <a:xfrm>
            <a:off x="6771120" y="4213937"/>
            <a:ext cx="1705076" cy="191855"/>
            <a:chOff x="7216776" y="4187825"/>
            <a:chExt cx="2003425" cy="225425"/>
          </a:xfrm>
          <a:solidFill>
            <a:sysClr val="windowText" lastClr="000000">
              <a:lumMod val="50000"/>
              <a:lumOff val="50000"/>
            </a:sysClr>
          </a:solidFill>
        </p:grpSpPr>
        <p:sp>
          <p:nvSpPr>
            <p:cNvPr id="102" name="Freeform 28">
              <a:extLst>
                <a:ext uri="{FF2B5EF4-FFF2-40B4-BE49-F238E27FC236}">
                  <a16:creationId xmlns:a16="http://schemas.microsoft.com/office/drawing/2014/main" id="{525135BA-3217-41C8-A2D4-65D40EC531EB}"/>
                </a:ext>
              </a:extLst>
            </p:cNvPr>
            <p:cNvSpPr/>
            <p:nvPr/>
          </p:nvSpPr>
          <p:spPr bwMode="auto">
            <a:xfrm>
              <a:off x="7246938" y="4219575"/>
              <a:ext cx="1973263" cy="193675"/>
            </a:xfrm>
            <a:custGeom>
              <a:avLst/>
              <a:gdLst>
                <a:gd name="T0" fmla="*/ 1243 w 1243"/>
                <a:gd name="T1" fmla="*/ 122 h 122"/>
                <a:gd name="T2" fmla="*/ 500 w 1243"/>
                <a:gd name="T3" fmla="*/ 122 h 122"/>
                <a:gd name="T4" fmla="*/ 499 w 1243"/>
                <a:gd name="T5" fmla="*/ 122 h 122"/>
                <a:gd name="T6" fmla="*/ 0 w 1243"/>
                <a:gd name="T7" fmla="*/ 6 h 122"/>
                <a:gd name="T8" fmla="*/ 1 w 1243"/>
                <a:gd name="T9" fmla="*/ 0 h 122"/>
                <a:gd name="T10" fmla="*/ 500 w 1243"/>
                <a:gd name="T11" fmla="*/ 118 h 122"/>
                <a:gd name="T12" fmla="*/ 1243 w 1243"/>
                <a:gd name="T13" fmla="*/ 118 h 122"/>
                <a:gd name="T14" fmla="*/ 1243 w 1243"/>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3" h="122">
                  <a:moveTo>
                    <a:pt x="1243" y="122"/>
                  </a:moveTo>
                  <a:lnTo>
                    <a:pt x="500" y="122"/>
                  </a:lnTo>
                  <a:lnTo>
                    <a:pt x="499" y="122"/>
                  </a:lnTo>
                  <a:lnTo>
                    <a:pt x="0" y="6"/>
                  </a:lnTo>
                  <a:lnTo>
                    <a:pt x="1" y="0"/>
                  </a:lnTo>
                  <a:lnTo>
                    <a:pt x="500" y="118"/>
                  </a:lnTo>
                  <a:lnTo>
                    <a:pt x="1243" y="118"/>
                  </a:lnTo>
                  <a:lnTo>
                    <a:pt x="1243"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03" name="Oval 29">
              <a:extLst>
                <a:ext uri="{FF2B5EF4-FFF2-40B4-BE49-F238E27FC236}">
                  <a16:creationId xmlns:a16="http://schemas.microsoft.com/office/drawing/2014/main" id="{F2BEA919-996F-4A17-86E3-F1F3E2DF3389}"/>
                </a:ext>
              </a:extLst>
            </p:cNvPr>
            <p:cNvSpPr>
              <a:spLocks noChangeArrowheads="1"/>
            </p:cNvSpPr>
            <p:nvPr/>
          </p:nvSpPr>
          <p:spPr bwMode="auto">
            <a:xfrm>
              <a:off x="7216776" y="4187825"/>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04" name="Group 42">
            <a:extLst>
              <a:ext uri="{FF2B5EF4-FFF2-40B4-BE49-F238E27FC236}">
                <a16:creationId xmlns:a16="http://schemas.microsoft.com/office/drawing/2014/main" id="{B2C16254-C9C4-4CC0-B86F-4DC91993E32E}"/>
              </a:ext>
            </a:extLst>
          </p:cNvPr>
          <p:cNvGrpSpPr/>
          <p:nvPr/>
        </p:nvGrpSpPr>
        <p:grpSpPr>
          <a:xfrm>
            <a:off x="6487483" y="4441735"/>
            <a:ext cx="1332175" cy="806601"/>
            <a:chOff x="7223126" y="4489450"/>
            <a:chExt cx="1565275" cy="947738"/>
          </a:xfrm>
          <a:solidFill>
            <a:sysClr val="windowText" lastClr="000000">
              <a:lumMod val="50000"/>
              <a:lumOff val="50000"/>
            </a:sysClr>
          </a:solidFill>
        </p:grpSpPr>
        <p:sp>
          <p:nvSpPr>
            <p:cNvPr id="105" name="Freeform 30">
              <a:extLst>
                <a:ext uri="{FF2B5EF4-FFF2-40B4-BE49-F238E27FC236}">
                  <a16:creationId xmlns:a16="http://schemas.microsoft.com/office/drawing/2014/main" id="{780A6472-0DB4-4CD7-B472-2FB28B2A55BB}"/>
                </a:ext>
              </a:extLst>
            </p:cNvPr>
            <p:cNvSpPr/>
            <p:nvPr/>
          </p:nvSpPr>
          <p:spPr bwMode="auto">
            <a:xfrm>
              <a:off x="7261226" y="4525963"/>
              <a:ext cx="1527175" cy="911225"/>
            </a:xfrm>
            <a:custGeom>
              <a:avLst/>
              <a:gdLst>
                <a:gd name="T0" fmla="*/ 962 w 962"/>
                <a:gd name="T1" fmla="*/ 574 h 574"/>
                <a:gd name="T2" fmla="*/ 277 w 962"/>
                <a:gd name="T3" fmla="*/ 574 h 574"/>
                <a:gd name="T4" fmla="*/ 0 w 962"/>
                <a:gd name="T5" fmla="*/ 2 h 574"/>
                <a:gd name="T6" fmla="*/ 4 w 962"/>
                <a:gd name="T7" fmla="*/ 0 h 574"/>
                <a:gd name="T8" fmla="*/ 280 w 962"/>
                <a:gd name="T9" fmla="*/ 569 h 574"/>
                <a:gd name="T10" fmla="*/ 962 w 962"/>
                <a:gd name="T11" fmla="*/ 569 h 574"/>
                <a:gd name="T12" fmla="*/ 962 w 962"/>
                <a:gd name="T13" fmla="*/ 574 h 574"/>
              </a:gdLst>
              <a:ahLst/>
              <a:cxnLst>
                <a:cxn ang="0">
                  <a:pos x="T0" y="T1"/>
                </a:cxn>
                <a:cxn ang="0">
                  <a:pos x="T2" y="T3"/>
                </a:cxn>
                <a:cxn ang="0">
                  <a:pos x="T4" y="T5"/>
                </a:cxn>
                <a:cxn ang="0">
                  <a:pos x="T6" y="T7"/>
                </a:cxn>
                <a:cxn ang="0">
                  <a:pos x="T8" y="T9"/>
                </a:cxn>
                <a:cxn ang="0">
                  <a:pos x="T10" y="T11"/>
                </a:cxn>
                <a:cxn ang="0">
                  <a:pos x="T12" y="T13"/>
                </a:cxn>
              </a:cxnLst>
              <a:rect l="0" t="0" r="r" b="b"/>
              <a:pathLst>
                <a:path w="962" h="574">
                  <a:moveTo>
                    <a:pt x="962" y="574"/>
                  </a:moveTo>
                  <a:lnTo>
                    <a:pt x="277" y="574"/>
                  </a:lnTo>
                  <a:lnTo>
                    <a:pt x="0" y="2"/>
                  </a:lnTo>
                  <a:lnTo>
                    <a:pt x="4" y="0"/>
                  </a:lnTo>
                  <a:lnTo>
                    <a:pt x="280" y="569"/>
                  </a:lnTo>
                  <a:lnTo>
                    <a:pt x="962" y="569"/>
                  </a:lnTo>
                  <a:lnTo>
                    <a:pt x="962" y="5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06" name="Oval 31">
              <a:extLst>
                <a:ext uri="{FF2B5EF4-FFF2-40B4-BE49-F238E27FC236}">
                  <a16:creationId xmlns:a16="http://schemas.microsoft.com/office/drawing/2014/main" id="{24A239EA-7DD9-41EB-8EAA-82A119B52605}"/>
                </a:ext>
              </a:extLst>
            </p:cNvPr>
            <p:cNvSpPr>
              <a:spLocks noChangeArrowheads="1"/>
            </p:cNvSpPr>
            <p:nvPr/>
          </p:nvSpPr>
          <p:spPr bwMode="auto">
            <a:xfrm>
              <a:off x="7223126" y="4489450"/>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07" name="Group 43">
            <a:extLst>
              <a:ext uri="{FF2B5EF4-FFF2-40B4-BE49-F238E27FC236}">
                <a16:creationId xmlns:a16="http://schemas.microsoft.com/office/drawing/2014/main" id="{F6C160B1-DFE3-46AB-A99B-6E4E0FA9DE87}"/>
              </a:ext>
            </a:extLst>
          </p:cNvPr>
          <p:cNvGrpSpPr/>
          <p:nvPr/>
        </p:nvGrpSpPr>
        <p:grpSpPr>
          <a:xfrm>
            <a:off x="5889191" y="5040361"/>
            <a:ext cx="1261549" cy="1005213"/>
            <a:chOff x="6221413" y="4946650"/>
            <a:chExt cx="1492250" cy="1189038"/>
          </a:xfrm>
          <a:solidFill>
            <a:sysClr val="windowText" lastClr="000000">
              <a:lumMod val="50000"/>
              <a:lumOff val="50000"/>
            </a:sysClr>
          </a:solidFill>
        </p:grpSpPr>
        <p:sp>
          <p:nvSpPr>
            <p:cNvPr id="108" name="Freeform 32">
              <a:extLst>
                <a:ext uri="{FF2B5EF4-FFF2-40B4-BE49-F238E27FC236}">
                  <a16:creationId xmlns:a16="http://schemas.microsoft.com/office/drawing/2014/main" id="{ADD9E97A-07B3-4B22-A1D9-7D2E86096EBE}"/>
                </a:ext>
              </a:extLst>
            </p:cNvPr>
            <p:cNvSpPr/>
            <p:nvPr/>
          </p:nvSpPr>
          <p:spPr bwMode="auto">
            <a:xfrm>
              <a:off x="6253163" y="4981575"/>
              <a:ext cx="1460500" cy="1154113"/>
            </a:xfrm>
            <a:custGeom>
              <a:avLst/>
              <a:gdLst>
                <a:gd name="T0" fmla="*/ 920 w 920"/>
                <a:gd name="T1" fmla="*/ 727 h 727"/>
                <a:gd name="T2" fmla="*/ 195 w 920"/>
                <a:gd name="T3" fmla="*/ 727 h 727"/>
                <a:gd name="T4" fmla="*/ 195 w 920"/>
                <a:gd name="T5" fmla="*/ 725 h 727"/>
                <a:gd name="T6" fmla="*/ 0 w 920"/>
                <a:gd name="T7" fmla="*/ 2 h 727"/>
                <a:gd name="T8" fmla="*/ 5 w 920"/>
                <a:gd name="T9" fmla="*/ 0 h 727"/>
                <a:gd name="T10" fmla="*/ 199 w 920"/>
                <a:gd name="T11" fmla="*/ 722 h 727"/>
                <a:gd name="T12" fmla="*/ 920 w 920"/>
                <a:gd name="T13" fmla="*/ 722 h 727"/>
                <a:gd name="T14" fmla="*/ 920 w 920"/>
                <a:gd name="T15" fmla="*/ 727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0" h="727">
                  <a:moveTo>
                    <a:pt x="920" y="727"/>
                  </a:moveTo>
                  <a:lnTo>
                    <a:pt x="195" y="727"/>
                  </a:lnTo>
                  <a:lnTo>
                    <a:pt x="195" y="725"/>
                  </a:lnTo>
                  <a:lnTo>
                    <a:pt x="0" y="2"/>
                  </a:lnTo>
                  <a:lnTo>
                    <a:pt x="5" y="0"/>
                  </a:lnTo>
                  <a:lnTo>
                    <a:pt x="199" y="722"/>
                  </a:lnTo>
                  <a:lnTo>
                    <a:pt x="920" y="722"/>
                  </a:lnTo>
                  <a:lnTo>
                    <a:pt x="920" y="7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09" name="Oval 33">
              <a:extLst>
                <a:ext uri="{FF2B5EF4-FFF2-40B4-BE49-F238E27FC236}">
                  <a16:creationId xmlns:a16="http://schemas.microsoft.com/office/drawing/2014/main" id="{B4720477-C90F-4159-BA36-546B273BCD20}"/>
                </a:ext>
              </a:extLst>
            </p:cNvPr>
            <p:cNvSpPr>
              <a:spLocks noChangeArrowheads="1"/>
            </p:cNvSpPr>
            <p:nvPr/>
          </p:nvSpPr>
          <p:spPr bwMode="auto">
            <a:xfrm>
              <a:off x="6221413" y="4946650"/>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10" name="Group 44">
            <a:extLst>
              <a:ext uri="{FF2B5EF4-FFF2-40B4-BE49-F238E27FC236}">
                <a16:creationId xmlns:a16="http://schemas.microsoft.com/office/drawing/2014/main" id="{E71831E6-8545-4CEF-AD30-F2207127827E}"/>
              </a:ext>
            </a:extLst>
          </p:cNvPr>
          <p:cNvGrpSpPr/>
          <p:nvPr/>
        </p:nvGrpSpPr>
        <p:grpSpPr>
          <a:xfrm>
            <a:off x="3444405" y="4843355"/>
            <a:ext cx="1787492" cy="291836"/>
            <a:chOff x="2965451" y="5095875"/>
            <a:chExt cx="2100262" cy="342901"/>
          </a:xfrm>
          <a:solidFill>
            <a:sysClr val="windowText" lastClr="000000">
              <a:lumMod val="50000"/>
              <a:lumOff val="50000"/>
            </a:sysClr>
          </a:solidFill>
        </p:grpSpPr>
        <p:sp>
          <p:nvSpPr>
            <p:cNvPr id="111" name="Freeform 34">
              <a:extLst>
                <a:ext uri="{FF2B5EF4-FFF2-40B4-BE49-F238E27FC236}">
                  <a16:creationId xmlns:a16="http://schemas.microsoft.com/office/drawing/2014/main" id="{BD69F42F-DFBE-4B7D-B570-151B7F2B5760}"/>
                </a:ext>
              </a:extLst>
            </p:cNvPr>
            <p:cNvSpPr/>
            <p:nvPr/>
          </p:nvSpPr>
          <p:spPr bwMode="auto">
            <a:xfrm>
              <a:off x="2965451" y="5132388"/>
              <a:ext cx="2073275" cy="306388"/>
            </a:xfrm>
            <a:custGeom>
              <a:avLst/>
              <a:gdLst>
                <a:gd name="T0" fmla="*/ 727 w 1306"/>
                <a:gd name="T1" fmla="*/ 193 h 193"/>
                <a:gd name="T2" fmla="*/ 0 w 1306"/>
                <a:gd name="T3" fmla="*/ 193 h 193"/>
                <a:gd name="T4" fmla="*/ 0 w 1306"/>
                <a:gd name="T5" fmla="*/ 188 h 193"/>
                <a:gd name="T6" fmla="*/ 726 w 1306"/>
                <a:gd name="T7" fmla="*/ 188 h 193"/>
                <a:gd name="T8" fmla="*/ 1304 w 1306"/>
                <a:gd name="T9" fmla="*/ 0 h 193"/>
                <a:gd name="T10" fmla="*/ 1306 w 1306"/>
                <a:gd name="T11" fmla="*/ 5 h 193"/>
                <a:gd name="T12" fmla="*/ 727 w 1306"/>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306" h="193">
                  <a:moveTo>
                    <a:pt x="727" y="193"/>
                  </a:moveTo>
                  <a:lnTo>
                    <a:pt x="0" y="193"/>
                  </a:lnTo>
                  <a:lnTo>
                    <a:pt x="0" y="188"/>
                  </a:lnTo>
                  <a:lnTo>
                    <a:pt x="726" y="188"/>
                  </a:lnTo>
                  <a:lnTo>
                    <a:pt x="1304" y="0"/>
                  </a:lnTo>
                  <a:lnTo>
                    <a:pt x="1306" y="5"/>
                  </a:lnTo>
                  <a:lnTo>
                    <a:pt x="727" y="1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12" name="Oval 35">
              <a:extLst>
                <a:ext uri="{FF2B5EF4-FFF2-40B4-BE49-F238E27FC236}">
                  <a16:creationId xmlns:a16="http://schemas.microsoft.com/office/drawing/2014/main" id="{84A425D0-5153-4F0F-8176-CE6E0D8736A3}"/>
                </a:ext>
              </a:extLst>
            </p:cNvPr>
            <p:cNvSpPr>
              <a:spLocks noChangeArrowheads="1"/>
            </p:cNvSpPr>
            <p:nvPr/>
          </p:nvSpPr>
          <p:spPr bwMode="auto">
            <a:xfrm>
              <a:off x="4986338" y="5095875"/>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13" name="Group 45">
            <a:extLst>
              <a:ext uri="{FF2B5EF4-FFF2-40B4-BE49-F238E27FC236}">
                <a16:creationId xmlns:a16="http://schemas.microsoft.com/office/drawing/2014/main" id="{01EDF4B6-E865-41BB-B522-38CC6B84648B}"/>
              </a:ext>
            </a:extLst>
          </p:cNvPr>
          <p:cNvGrpSpPr/>
          <p:nvPr/>
        </p:nvGrpSpPr>
        <p:grpSpPr>
          <a:xfrm>
            <a:off x="3378606" y="3572956"/>
            <a:ext cx="1379464" cy="167535"/>
            <a:chOff x="2617788" y="3602038"/>
            <a:chExt cx="1620838" cy="196850"/>
          </a:xfrm>
          <a:solidFill>
            <a:sysClr val="windowText" lastClr="000000">
              <a:lumMod val="50000"/>
              <a:lumOff val="50000"/>
            </a:sysClr>
          </a:solidFill>
        </p:grpSpPr>
        <p:sp>
          <p:nvSpPr>
            <p:cNvPr id="114" name="Freeform 36">
              <a:extLst>
                <a:ext uri="{FF2B5EF4-FFF2-40B4-BE49-F238E27FC236}">
                  <a16:creationId xmlns:a16="http://schemas.microsoft.com/office/drawing/2014/main" id="{408DF418-A3B3-4917-BEB5-8487406D3EEE}"/>
                </a:ext>
              </a:extLst>
            </p:cNvPr>
            <p:cNvSpPr/>
            <p:nvPr/>
          </p:nvSpPr>
          <p:spPr bwMode="auto">
            <a:xfrm>
              <a:off x="2617788" y="3602038"/>
              <a:ext cx="1581150" cy="160338"/>
            </a:xfrm>
            <a:custGeom>
              <a:avLst/>
              <a:gdLst>
                <a:gd name="T0" fmla="*/ 995 w 996"/>
                <a:gd name="T1" fmla="*/ 101 h 101"/>
                <a:gd name="T2" fmla="*/ 584 w 996"/>
                <a:gd name="T3" fmla="*/ 6 h 101"/>
                <a:gd name="T4" fmla="*/ 0 w 996"/>
                <a:gd name="T5" fmla="*/ 6 h 101"/>
                <a:gd name="T6" fmla="*/ 0 w 996"/>
                <a:gd name="T7" fmla="*/ 0 h 101"/>
                <a:gd name="T8" fmla="*/ 585 w 996"/>
                <a:gd name="T9" fmla="*/ 0 h 101"/>
                <a:gd name="T10" fmla="*/ 585 w 996"/>
                <a:gd name="T11" fmla="*/ 0 h 101"/>
                <a:gd name="T12" fmla="*/ 996 w 996"/>
                <a:gd name="T13" fmla="*/ 95 h 101"/>
                <a:gd name="T14" fmla="*/ 995 w 996"/>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101">
                  <a:moveTo>
                    <a:pt x="995" y="101"/>
                  </a:moveTo>
                  <a:lnTo>
                    <a:pt x="584" y="6"/>
                  </a:lnTo>
                  <a:lnTo>
                    <a:pt x="0" y="6"/>
                  </a:lnTo>
                  <a:lnTo>
                    <a:pt x="0" y="0"/>
                  </a:lnTo>
                  <a:lnTo>
                    <a:pt x="585" y="0"/>
                  </a:lnTo>
                  <a:lnTo>
                    <a:pt x="585" y="0"/>
                  </a:lnTo>
                  <a:lnTo>
                    <a:pt x="996" y="95"/>
                  </a:lnTo>
                  <a:lnTo>
                    <a:pt x="995"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15" name="Oval 37">
              <a:extLst>
                <a:ext uri="{FF2B5EF4-FFF2-40B4-BE49-F238E27FC236}">
                  <a16:creationId xmlns:a16="http://schemas.microsoft.com/office/drawing/2014/main" id="{B71EC6FF-5583-4F01-9153-146EC6E76D5B}"/>
                </a:ext>
              </a:extLst>
            </p:cNvPr>
            <p:cNvSpPr>
              <a:spLocks noChangeArrowheads="1"/>
            </p:cNvSpPr>
            <p:nvPr/>
          </p:nvSpPr>
          <p:spPr bwMode="auto">
            <a:xfrm>
              <a:off x="4159251" y="3719513"/>
              <a:ext cx="79375"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grpSp>
        <p:nvGrpSpPr>
          <p:cNvPr id="116" name="Group 46">
            <a:extLst>
              <a:ext uri="{FF2B5EF4-FFF2-40B4-BE49-F238E27FC236}">
                <a16:creationId xmlns:a16="http://schemas.microsoft.com/office/drawing/2014/main" id="{653AEB78-E49C-4A3A-B913-E8CBF2AC5B92}"/>
              </a:ext>
            </a:extLst>
          </p:cNvPr>
          <p:cNvGrpSpPr/>
          <p:nvPr/>
        </p:nvGrpSpPr>
        <p:grpSpPr>
          <a:xfrm>
            <a:off x="3414617" y="2066794"/>
            <a:ext cx="1615904" cy="493148"/>
            <a:chOff x="2781301" y="1636713"/>
            <a:chExt cx="1898650" cy="579438"/>
          </a:xfrm>
          <a:solidFill>
            <a:sysClr val="windowText" lastClr="000000">
              <a:lumMod val="50000"/>
              <a:lumOff val="50000"/>
            </a:sysClr>
          </a:solidFill>
        </p:grpSpPr>
        <p:sp>
          <p:nvSpPr>
            <p:cNvPr id="117" name="Freeform 38">
              <a:extLst>
                <a:ext uri="{FF2B5EF4-FFF2-40B4-BE49-F238E27FC236}">
                  <a16:creationId xmlns:a16="http://schemas.microsoft.com/office/drawing/2014/main" id="{B83E21E6-0A95-4D2D-9936-78C3BAE0561C}"/>
                </a:ext>
              </a:extLst>
            </p:cNvPr>
            <p:cNvSpPr/>
            <p:nvPr/>
          </p:nvSpPr>
          <p:spPr bwMode="auto">
            <a:xfrm>
              <a:off x="2781301" y="1636713"/>
              <a:ext cx="1857375" cy="542925"/>
            </a:xfrm>
            <a:custGeom>
              <a:avLst/>
              <a:gdLst>
                <a:gd name="T0" fmla="*/ 1167 w 1170"/>
                <a:gd name="T1" fmla="*/ 342 h 342"/>
                <a:gd name="T2" fmla="*/ 729 w 1170"/>
                <a:gd name="T3" fmla="*/ 6 h 342"/>
                <a:gd name="T4" fmla="*/ 0 w 1170"/>
                <a:gd name="T5" fmla="*/ 6 h 342"/>
                <a:gd name="T6" fmla="*/ 0 w 1170"/>
                <a:gd name="T7" fmla="*/ 0 h 342"/>
                <a:gd name="T8" fmla="*/ 730 w 1170"/>
                <a:gd name="T9" fmla="*/ 0 h 342"/>
                <a:gd name="T10" fmla="*/ 732 w 1170"/>
                <a:gd name="T11" fmla="*/ 1 h 342"/>
                <a:gd name="T12" fmla="*/ 1170 w 1170"/>
                <a:gd name="T13" fmla="*/ 337 h 342"/>
                <a:gd name="T14" fmla="*/ 1167 w 1170"/>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0" h="342">
                  <a:moveTo>
                    <a:pt x="1167" y="342"/>
                  </a:moveTo>
                  <a:lnTo>
                    <a:pt x="729" y="6"/>
                  </a:lnTo>
                  <a:lnTo>
                    <a:pt x="0" y="6"/>
                  </a:lnTo>
                  <a:lnTo>
                    <a:pt x="0" y="0"/>
                  </a:lnTo>
                  <a:lnTo>
                    <a:pt x="730" y="0"/>
                  </a:lnTo>
                  <a:lnTo>
                    <a:pt x="732" y="1"/>
                  </a:lnTo>
                  <a:lnTo>
                    <a:pt x="1170" y="337"/>
                  </a:lnTo>
                  <a:lnTo>
                    <a:pt x="1167" y="3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sp>
          <p:nvSpPr>
            <p:cNvPr id="118" name="Oval 39">
              <a:extLst>
                <a:ext uri="{FF2B5EF4-FFF2-40B4-BE49-F238E27FC236}">
                  <a16:creationId xmlns:a16="http://schemas.microsoft.com/office/drawing/2014/main" id="{B3A242AB-07C0-4434-879A-9EEE97D14FFD}"/>
                </a:ext>
              </a:extLst>
            </p:cNvPr>
            <p:cNvSpPr>
              <a:spLocks noChangeArrowheads="1"/>
            </p:cNvSpPr>
            <p:nvPr/>
          </p:nvSpPr>
          <p:spPr bwMode="auto">
            <a:xfrm>
              <a:off x="4600576" y="2138363"/>
              <a:ext cx="79375"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ea"/>
              </a:endParaRPr>
            </a:p>
          </p:txBody>
        </p:sp>
      </p:grpSp>
      <p:sp>
        <p:nvSpPr>
          <p:cNvPr id="119" name="Inhaltsplatzhalter 4">
            <a:extLst>
              <a:ext uri="{FF2B5EF4-FFF2-40B4-BE49-F238E27FC236}">
                <a16:creationId xmlns:a16="http://schemas.microsoft.com/office/drawing/2014/main" id="{C48DCABA-98A5-4B68-9537-F61CBEFE278E}"/>
              </a:ext>
            </a:extLst>
          </p:cNvPr>
          <p:cNvSpPr txBox="1"/>
          <p:nvPr/>
        </p:nvSpPr>
        <p:spPr>
          <a:xfrm>
            <a:off x="8619477" y="1729069"/>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80%</a:t>
            </a:r>
            <a:endParaRPr lang="en-US" sz="1800" dirty="0">
              <a:solidFill>
                <a:schemeClr val="tx1">
                  <a:lumMod val="75000"/>
                  <a:lumOff val="25000"/>
                </a:schemeClr>
              </a:solidFill>
              <a:latin typeface="+mn-ea"/>
            </a:endParaRPr>
          </a:p>
        </p:txBody>
      </p:sp>
      <p:sp>
        <p:nvSpPr>
          <p:cNvPr id="120" name="Inhaltsplatzhalter 4">
            <a:extLst>
              <a:ext uri="{FF2B5EF4-FFF2-40B4-BE49-F238E27FC236}">
                <a16:creationId xmlns:a16="http://schemas.microsoft.com/office/drawing/2014/main" id="{D1598F8B-58A3-4F07-A610-ABADF8E36F07}"/>
              </a:ext>
            </a:extLst>
          </p:cNvPr>
          <p:cNvSpPr txBox="1"/>
          <p:nvPr/>
        </p:nvSpPr>
        <p:spPr>
          <a:xfrm>
            <a:off x="2486063" y="1890184"/>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70%</a:t>
            </a:r>
            <a:endParaRPr lang="en-US" sz="1800" dirty="0">
              <a:solidFill>
                <a:schemeClr val="tx1">
                  <a:lumMod val="75000"/>
                  <a:lumOff val="25000"/>
                </a:schemeClr>
              </a:solidFill>
              <a:latin typeface="+mn-ea"/>
            </a:endParaRPr>
          </a:p>
        </p:txBody>
      </p:sp>
      <p:sp>
        <p:nvSpPr>
          <p:cNvPr id="121" name="Inhaltsplatzhalter 4">
            <a:extLst>
              <a:ext uri="{FF2B5EF4-FFF2-40B4-BE49-F238E27FC236}">
                <a16:creationId xmlns:a16="http://schemas.microsoft.com/office/drawing/2014/main" id="{4955E0BF-3C2E-4CF5-A404-1E37F1242733}"/>
              </a:ext>
            </a:extLst>
          </p:cNvPr>
          <p:cNvSpPr txBox="1"/>
          <p:nvPr/>
        </p:nvSpPr>
        <p:spPr>
          <a:xfrm>
            <a:off x="2475532" y="3379752"/>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60%</a:t>
            </a:r>
            <a:endParaRPr lang="en-US" sz="1800" dirty="0">
              <a:solidFill>
                <a:schemeClr val="tx1">
                  <a:lumMod val="75000"/>
                  <a:lumOff val="25000"/>
                </a:schemeClr>
              </a:solidFill>
              <a:latin typeface="+mn-ea"/>
            </a:endParaRPr>
          </a:p>
        </p:txBody>
      </p:sp>
      <p:sp>
        <p:nvSpPr>
          <p:cNvPr id="122" name="Inhaltsplatzhalter 4">
            <a:extLst>
              <a:ext uri="{FF2B5EF4-FFF2-40B4-BE49-F238E27FC236}">
                <a16:creationId xmlns:a16="http://schemas.microsoft.com/office/drawing/2014/main" id="{FF7030C0-C5AA-46B8-B118-0BBCF6A033C0}"/>
              </a:ext>
            </a:extLst>
          </p:cNvPr>
          <p:cNvSpPr txBox="1"/>
          <p:nvPr/>
        </p:nvSpPr>
        <p:spPr>
          <a:xfrm>
            <a:off x="2559163" y="4945740"/>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50%</a:t>
            </a:r>
            <a:endParaRPr lang="en-US" sz="1800" dirty="0">
              <a:solidFill>
                <a:schemeClr val="tx1">
                  <a:lumMod val="75000"/>
                  <a:lumOff val="25000"/>
                </a:schemeClr>
              </a:solidFill>
              <a:latin typeface="+mn-ea"/>
            </a:endParaRPr>
          </a:p>
        </p:txBody>
      </p:sp>
      <p:sp>
        <p:nvSpPr>
          <p:cNvPr id="123" name="Inhaltsplatzhalter 4">
            <a:extLst>
              <a:ext uri="{FF2B5EF4-FFF2-40B4-BE49-F238E27FC236}">
                <a16:creationId xmlns:a16="http://schemas.microsoft.com/office/drawing/2014/main" id="{70547C44-AA6D-49D4-9E6A-AFB326225F8A}"/>
              </a:ext>
            </a:extLst>
          </p:cNvPr>
          <p:cNvSpPr txBox="1"/>
          <p:nvPr/>
        </p:nvSpPr>
        <p:spPr>
          <a:xfrm>
            <a:off x="8561705" y="3405776"/>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10%</a:t>
            </a:r>
            <a:endParaRPr lang="en-US" sz="1800" dirty="0">
              <a:solidFill>
                <a:schemeClr val="tx1">
                  <a:lumMod val="75000"/>
                  <a:lumOff val="25000"/>
                </a:schemeClr>
              </a:solidFill>
              <a:latin typeface="+mn-ea"/>
            </a:endParaRPr>
          </a:p>
        </p:txBody>
      </p:sp>
      <p:sp>
        <p:nvSpPr>
          <p:cNvPr id="124" name="Inhaltsplatzhalter 4">
            <a:extLst>
              <a:ext uri="{FF2B5EF4-FFF2-40B4-BE49-F238E27FC236}">
                <a16:creationId xmlns:a16="http://schemas.microsoft.com/office/drawing/2014/main" id="{66004E3E-1490-4192-8FEB-1F42EF64D141}"/>
              </a:ext>
            </a:extLst>
          </p:cNvPr>
          <p:cNvSpPr txBox="1"/>
          <p:nvPr/>
        </p:nvSpPr>
        <p:spPr>
          <a:xfrm>
            <a:off x="8571465" y="4165731"/>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20%</a:t>
            </a:r>
            <a:endParaRPr lang="en-US" sz="1800" dirty="0">
              <a:solidFill>
                <a:schemeClr val="tx1">
                  <a:lumMod val="75000"/>
                  <a:lumOff val="25000"/>
                </a:schemeClr>
              </a:solidFill>
              <a:latin typeface="+mn-ea"/>
            </a:endParaRPr>
          </a:p>
        </p:txBody>
      </p:sp>
      <p:sp>
        <p:nvSpPr>
          <p:cNvPr id="125" name="Inhaltsplatzhalter 4">
            <a:extLst>
              <a:ext uri="{FF2B5EF4-FFF2-40B4-BE49-F238E27FC236}">
                <a16:creationId xmlns:a16="http://schemas.microsoft.com/office/drawing/2014/main" id="{624A4CBB-B99B-45E8-B1DC-FFC9E0260819}"/>
              </a:ext>
            </a:extLst>
          </p:cNvPr>
          <p:cNvSpPr txBox="1"/>
          <p:nvPr/>
        </p:nvSpPr>
        <p:spPr>
          <a:xfrm>
            <a:off x="7862081" y="5042619"/>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30%</a:t>
            </a:r>
            <a:endParaRPr lang="en-US" sz="1800" dirty="0">
              <a:solidFill>
                <a:schemeClr val="tx1">
                  <a:lumMod val="75000"/>
                  <a:lumOff val="25000"/>
                </a:schemeClr>
              </a:solidFill>
              <a:latin typeface="+mn-ea"/>
            </a:endParaRPr>
          </a:p>
        </p:txBody>
      </p:sp>
      <p:sp>
        <p:nvSpPr>
          <p:cNvPr id="126" name="Inhaltsplatzhalter 4">
            <a:extLst>
              <a:ext uri="{FF2B5EF4-FFF2-40B4-BE49-F238E27FC236}">
                <a16:creationId xmlns:a16="http://schemas.microsoft.com/office/drawing/2014/main" id="{07B80807-7F75-4564-A576-674F81CB44AC}"/>
              </a:ext>
            </a:extLst>
          </p:cNvPr>
          <p:cNvSpPr txBox="1"/>
          <p:nvPr/>
        </p:nvSpPr>
        <p:spPr>
          <a:xfrm>
            <a:off x="7121844" y="5854962"/>
            <a:ext cx="885242" cy="36933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sz="2400" b="1" dirty="0">
                <a:solidFill>
                  <a:schemeClr val="tx1">
                    <a:lumMod val="75000"/>
                    <a:lumOff val="25000"/>
                  </a:schemeClr>
                </a:solidFill>
                <a:latin typeface="+mn-ea"/>
              </a:rPr>
              <a:t>40%</a:t>
            </a:r>
            <a:endParaRPr lang="en-US" sz="1800" dirty="0">
              <a:solidFill>
                <a:schemeClr val="tx1">
                  <a:lumMod val="75000"/>
                  <a:lumOff val="25000"/>
                </a:schemeClr>
              </a:solidFill>
              <a:latin typeface="+mn-ea"/>
            </a:endParaRPr>
          </a:p>
        </p:txBody>
      </p:sp>
      <p:sp>
        <p:nvSpPr>
          <p:cNvPr id="127" name="Inhaltsplatzhalter 4">
            <a:extLst>
              <a:ext uri="{FF2B5EF4-FFF2-40B4-BE49-F238E27FC236}">
                <a16:creationId xmlns:a16="http://schemas.microsoft.com/office/drawing/2014/main" id="{B306BAD8-FD44-461C-9F45-A0B0242B5D56}"/>
              </a:ext>
            </a:extLst>
          </p:cNvPr>
          <p:cNvSpPr txBox="1"/>
          <p:nvPr/>
        </p:nvSpPr>
        <p:spPr>
          <a:xfrm>
            <a:off x="9474291" y="1636734"/>
            <a:ext cx="1636550" cy="55399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a:t>
            </a:r>
          </a:p>
        </p:txBody>
      </p:sp>
      <p:sp>
        <p:nvSpPr>
          <p:cNvPr id="128" name="Inhaltsplatzhalter 4">
            <a:extLst>
              <a:ext uri="{FF2B5EF4-FFF2-40B4-BE49-F238E27FC236}">
                <a16:creationId xmlns:a16="http://schemas.microsoft.com/office/drawing/2014/main" id="{69B1ABC1-8F9A-4800-B220-51B12FF9600B}"/>
              </a:ext>
            </a:extLst>
          </p:cNvPr>
          <p:cNvSpPr txBox="1"/>
          <p:nvPr/>
        </p:nvSpPr>
        <p:spPr>
          <a:xfrm>
            <a:off x="9446947" y="3297061"/>
            <a:ext cx="2188442" cy="55399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a:t>
            </a:r>
          </a:p>
        </p:txBody>
      </p:sp>
      <p:sp>
        <p:nvSpPr>
          <p:cNvPr id="129" name="Inhaltsplatzhalter 4">
            <a:extLst>
              <a:ext uri="{FF2B5EF4-FFF2-40B4-BE49-F238E27FC236}">
                <a16:creationId xmlns:a16="http://schemas.microsoft.com/office/drawing/2014/main" id="{1B5AC681-6AE6-4194-8BB5-16DE8F1DF582}"/>
              </a:ext>
            </a:extLst>
          </p:cNvPr>
          <p:cNvSpPr txBox="1"/>
          <p:nvPr/>
        </p:nvSpPr>
        <p:spPr>
          <a:xfrm>
            <a:off x="9430580" y="4073398"/>
            <a:ext cx="1900607" cy="55399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a:t>
            </a:r>
          </a:p>
        </p:txBody>
      </p:sp>
      <p:sp>
        <p:nvSpPr>
          <p:cNvPr id="130" name="Inhaltsplatzhalter 4">
            <a:extLst>
              <a:ext uri="{FF2B5EF4-FFF2-40B4-BE49-F238E27FC236}">
                <a16:creationId xmlns:a16="http://schemas.microsoft.com/office/drawing/2014/main" id="{3C061750-8F01-4ACB-A186-A7F838747D8B}"/>
              </a:ext>
            </a:extLst>
          </p:cNvPr>
          <p:cNvSpPr txBox="1"/>
          <p:nvPr/>
        </p:nvSpPr>
        <p:spPr>
          <a:xfrm>
            <a:off x="8769542" y="4952404"/>
            <a:ext cx="2188442" cy="55399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a:t>
            </a:r>
          </a:p>
        </p:txBody>
      </p:sp>
      <p:sp>
        <p:nvSpPr>
          <p:cNvPr id="131" name="Inhaltsplatzhalter 4">
            <a:extLst>
              <a:ext uri="{FF2B5EF4-FFF2-40B4-BE49-F238E27FC236}">
                <a16:creationId xmlns:a16="http://schemas.microsoft.com/office/drawing/2014/main" id="{E59D6958-5844-4EB8-997C-666BB38F639D}"/>
              </a:ext>
            </a:extLst>
          </p:cNvPr>
          <p:cNvSpPr txBox="1"/>
          <p:nvPr/>
        </p:nvSpPr>
        <p:spPr>
          <a:xfrm>
            <a:off x="8023679" y="5761231"/>
            <a:ext cx="2188442" cy="553998"/>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a:t>
            </a:r>
          </a:p>
        </p:txBody>
      </p:sp>
      <p:sp>
        <p:nvSpPr>
          <p:cNvPr id="132" name="Inhaltsplatzhalter 4">
            <a:extLst>
              <a:ext uri="{FF2B5EF4-FFF2-40B4-BE49-F238E27FC236}">
                <a16:creationId xmlns:a16="http://schemas.microsoft.com/office/drawing/2014/main" id="{8E5F2861-6737-4F75-B9D3-210F3848FF51}"/>
              </a:ext>
            </a:extLst>
          </p:cNvPr>
          <p:cNvSpPr txBox="1"/>
          <p:nvPr/>
        </p:nvSpPr>
        <p:spPr>
          <a:xfrm>
            <a:off x="712475" y="3202781"/>
            <a:ext cx="1774932" cy="723275"/>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 modify the text content</a:t>
            </a:r>
          </a:p>
        </p:txBody>
      </p:sp>
      <p:sp>
        <p:nvSpPr>
          <p:cNvPr id="133" name="Inhaltsplatzhalter 4">
            <a:extLst>
              <a:ext uri="{FF2B5EF4-FFF2-40B4-BE49-F238E27FC236}">
                <a16:creationId xmlns:a16="http://schemas.microsoft.com/office/drawing/2014/main" id="{83D3E27F-A904-4BCA-B83F-8DB3E526CD42}"/>
              </a:ext>
            </a:extLst>
          </p:cNvPr>
          <p:cNvSpPr txBox="1"/>
          <p:nvPr/>
        </p:nvSpPr>
        <p:spPr>
          <a:xfrm>
            <a:off x="727996" y="1713213"/>
            <a:ext cx="1774932" cy="723275"/>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 modify the text content</a:t>
            </a:r>
          </a:p>
        </p:txBody>
      </p:sp>
      <p:sp>
        <p:nvSpPr>
          <p:cNvPr id="134" name="Inhaltsplatzhalter 4">
            <a:extLst>
              <a:ext uri="{FF2B5EF4-FFF2-40B4-BE49-F238E27FC236}">
                <a16:creationId xmlns:a16="http://schemas.microsoft.com/office/drawing/2014/main" id="{B83B3AA2-71B2-478B-81A4-9297FA48A2F4}"/>
              </a:ext>
            </a:extLst>
          </p:cNvPr>
          <p:cNvSpPr txBox="1"/>
          <p:nvPr/>
        </p:nvSpPr>
        <p:spPr>
          <a:xfrm>
            <a:off x="731974" y="4764468"/>
            <a:ext cx="1774932" cy="723275"/>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Font typeface="Wingdings" panose="05000000000000000000" pitchFamily="2" charset="2"/>
              <a:buNone/>
              <a:defRPr/>
            </a:pPr>
            <a:r>
              <a:rPr lang="en-US" sz="1400" b="1" dirty="0">
                <a:solidFill>
                  <a:schemeClr val="tx1">
                    <a:lumMod val="75000"/>
                    <a:lumOff val="25000"/>
                  </a:schemeClr>
                </a:solidFill>
                <a:latin typeface="+mn-ea"/>
              </a:rPr>
              <a:t>Text here</a:t>
            </a:r>
            <a:br>
              <a:rPr lang="en-US" sz="1400" b="1" dirty="0">
                <a:solidFill>
                  <a:schemeClr val="tx1">
                    <a:lumMod val="75000"/>
                    <a:lumOff val="25000"/>
                  </a:schemeClr>
                </a:solidFill>
                <a:latin typeface="+mn-ea"/>
              </a:rPr>
            </a:br>
            <a:r>
              <a:rPr lang="en-US" sz="1100" dirty="0">
                <a:solidFill>
                  <a:schemeClr val="tx1">
                    <a:lumMod val="75000"/>
                    <a:lumOff val="25000"/>
                  </a:schemeClr>
                </a:solidFill>
                <a:latin typeface="+mn-ea"/>
              </a:rPr>
              <a:t>Please replace text, click add relevant headline, modify the text content</a:t>
            </a:r>
          </a:p>
        </p:txBody>
      </p:sp>
    </p:spTree>
    <p:extLst>
      <p:ext uri="{BB962C8B-B14F-4D97-AF65-F5344CB8AC3E}">
        <p14:creationId xmlns:p14="http://schemas.microsoft.com/office/powerpoint/2010/main" val="304263402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22" presetClass="entr" presetSubtype="8"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fltVal val="0"/>
                                          </p:val>
                                        </p:tav>
                                        <p:tav tm="100000">
                                          <p:val>
                                            <p:strVal val="#ppt_w"/>
                                          </p:val>
                                        </p:tav>
                                      </p:tavLst>
                                    </p:anim>
                                    <p:anim calcmode="lin" valueType="num">
                                      <p:cBhvr>
                                        <p:cTn id="16" dur="500" fill="hold"/>
                                        <p:tgtEl>
                                          <p:spTgt spid="123"/>
                                        </p:tgtEl>
                                        <p:attrNameLst>
                                          <p:attrName>ppt_h</p:attrName>
                                        </p:attrNameLst>
                                      </p:cBhvr>
                                      <p:tavLst>
                                        <p:tav tm="0">
                                          <p:val>
                                            <p:fltVal val="0"/>
                                          </p:val>
                                        </p:tav>
                                        <p:tav tm="100000">
                                          <p:val>
                                            <p:strVal val="#ppt_h"/>
                                          </p:val>
                                        </p:tav>
                                      </p:tavLst>
                                    </p:anim>
                                    <p:animEffect transition="in" filter="fade">
                                      <p:cBhvr>
                                        <p:cTn id="17" dur="500"/>
                                        <p:tgtEl>
                                          <p:spTgt spid="1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8"/>
                                        </p:tgtEl>
                                        <p:attrNameLst>
                                          <p:attrName>style.visibility</p:attrName>
                                        </p:attrNameLst>
                                      </p:cBhvr>
                                      <p:to>
                                        <p:strVal val="visible"/>
                                      </p:to>
                                    </p:set>
                                    <p:animEffect transition="in" filter="wipe(left)">
                                      <p:cBhvr>
                                        <p:cTn id="20" dur="500"/>
                                        <p:tgtEl>
                                          <p:spTgt spid="128"/>
                                        </p:tgtEl>
                                      </p:cBhvr>
                                    </p:animEffect>
                                  </p:childTnLst>
                                </p:cTn>
                              </p:par>
                              <p:par>
                                <p:cTn id="21" presetID="53" presetClass="entr" presetSubtype="16"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p:cTn id="23" dur="500" fill="hold"/>
                                        <p:tgtEl>
                                          <p:spTgt spid="70"/>
                                        </p:tgtEl>
                                        <p:attrNameLst>
                                          <p:attrName>ppt_w</p:attrName>
                                        </p:attrNameLst>
                                      </p:cBhvr>
                                      <p:tavLst>
                                        <p:tav tm="0">
                                          <p:val>
                                            <p:fltVal val="0"/>
                                          </p:val>
                                        </p:tav>
                                        <p:tav tm="100000">
                                          <p:val>
                                            <p:strVal val="#ppt_w"/>
                                          </p:val>
                                        </p:tav>
                                      </p:tavLst>
                                    </p:anim>
                                    <p:anim calcmode="lin" valueType="num">
                                      <p:cBhvr>
                                        <p:cTn id="24" dur="500" fill="hold"/>
                                        <p:tgtEl>
                                          <p:spTgt spid="70"/>
                                        </p:tgtEl>
                                        <p:attrNameLst>
                                          <p:attrName>ppt_h</p:attrName>
                                        </p:attrNameLst>
                                      </p:cBhvr>
                                      <p:tavLst>
                                        <p:tav tm="0">
                                          <p:val>
                                            <p:fltVal val="0"/>
                                          </p:val>
                                        </p:tav>
                                        <p:tav tm="100000">
                                          <p:val>
                                            <p:strVal val="#ppt_h"/>
                                          </p:val>
                                        </p:tav>
                                      </p:tavLst>
                                    </p:anim>
                                    <p:animEffect transition="in" filter="fade">
                                      <p:cBhvr>
                                        <p:cTn id="25" dur="500"/>
                                        <p:tgtEl>
                                          <p:spTgt spid="70"/>
                                        </p:tgtEl>
                                      </p:cBhvr>
                                    </p:animEffect>
                                  </p:childTnLst>
                                </p:cTn>
                              </p:par>
                              <p:par>
                                <p:cTn id="26" presetID="22" presetClass="entr" presetSubtype="8"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left)">
                                      <p:cBhvr>
                                        <p:cTn id="28" dur="500"/>
                                        <p:tgtEl>
                                          <p:spTgt spid="10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anim calcmode="lin" valueType="num">
                                      <p:cBhvr>
                                        <p:cTn id="31" dur="500" fill="hold"/>
                                        <p:tgtEl>
                                          <p:spTgt spid="124"/>
                                        </p:tgtEl>
                                        <p:attrNameLst>
                                          <p:attrName>ppt_w</p:attrName>
                                        </p:attrNameLst>
                                      </p:cBhvr>
                                      <p:tavLst>
                                        <p:tav tm="0">
                                          <p:val>
                                            <p:fltVal val="0"/>
                                          </p:val>
                                        </p:tav>
                                        <p:tav tm="100000">
                                          <p:val>
                                            <p:strVal val="#ppt_w"/>
                                          </p:val>
                                        </p:tav>
                                      </p:tavLst>
                                    </p:anim>
                                    <p:anim calcmode="lin" valueType="num">
                                      <p:cBhvr>
                                        <p:cTn id="32" dur="500" fill="hold"/>
                                        <p:tgtEl>
                                          <p:spTgt spid="124"/>
                                        </p:tgtEl>
                                        <p:attrNameLst>
                                          <p:attrName>ppt_h</p:attrName>
                                        </p:attrNameLst>
                                      </p:cBhvr>
                                      <p:tavLst>
                                        <p:tav tm="0">
                                          <p:val>
                                            <p:fltVal val="0"/>
                                          </p:val>
                                        </p:tav>
                                        <p:tav tm="100000">
                                          <p:val>
                                            <p:strVal val="#ppt_h"/>
                                          </p:val>
                                        </p:tav>
                                      </p:tavLst>
                                    </p:anim>
                                    <p:animEffect transition="in" filter="fade">
                                      <p:cBhvr>
                                        <p:cTn id="33" dur="500"/>
                                        <p:tgtEl>
                                          <p:spTgt spid="12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wipe(left)">
                                      <p:cBhvr>
                                        <p:cTn id="36" dur="500"/>
                                        <p:tgtEl>
                                          <p:spTgt spid="129"/>
                                        </p:tgtEl>
                                      </p:cBhvr>
                                    </p:animEffect>
                                  </p:childTnLst>
                                </p:cTn>
                              </p:par>
                              <p:par>
                                <p:cTn id="37" presetID="53" presetClass="entr" presetSubtype="16"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 calcmode="lin" valueType="num">
                                      <p:cBhvr>
                                        <p:cTn id="39" dur="500" fill="hold"/>
                                        <p:tgtEl>
                                          <p:spTgt spid="73"/>
                                        </p:tgtEl>
                                        <p:attrNameLst>
                                          <p:attrName>ppt_w</p:attrName>
                                        </p:attrNameLst>
                                      </p:cBhvr>
                                      <p:tavLst>
                                        <p:tav tm="0">
                                          <p:val>
                                            <p:fltVal val="0"/>
                                          </p:val>
                                        </p:tav>
                                        <p:tav tm="100000">
                                          <p:val>
                                            <p:strVal val="#ppt_w"/>
                                          </p:val>
                                        </p:tav>
                                      </p:tavLst>
                                    </p:anim>
                                    <p:anim calcmode="lin" valueType="num">
                                      <p:cBhvr>
                                        <p:cTn id="40" dur="500" fill="hold"/>
                                        <p:tgtEl>
                                          <p:spTgt spid="73"/>
                                        </p:tgtEl>
                                        <p:attrNameLst>
                                          <p:attrName>ppt_h</p:attrName>
                                        </p:attrNameLst>
                                      </p:cBhvr>
                                      <p:tavLst>
                                        <p:tav tm="0">
                                          <p:val>
                                            <p:fltVal val="0"/>
                                          </p:val>
                                        </p:tav>
                                        <p:tav tm="100000">
                                          <p:val>
                                            <p:strVal val="#ppt_h"/>
                                          </p:val>
                                        </p:tav>
                                      </p:tavLst>
                                    </p:anim>
                                    <p:animEffect transition="in" filter="fade">
                                      <p:cBhvr>
                                        <p:cTn id="41" dur="500"/>
                                        <p:tgtEl>
                                          <p:spTgt spid="73"/>
                                        </p:tgtEl>
                                      </p:cBhvr>
                                    </p:animEffect>
                                  </p:childTnLst>
                                </p:cTn>
                              </p:par>
                              <p:par>
                                <p:cTn id="42" presetID="22" presetClass="entr" presetSubtype="8" fill="hold" nodeType="with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wipe(left)">
                                      <p:cBhvr>
                                        <p:cTn id="44" dur="500"/>
                                        <p:tgtEl>
                                          <p:spTgt spid="10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anim calcmode="lin" valueType="num">
                                      <p:cBhvr>
                                        <p:cTn id="47" dur="500" fill="hold"/>
                                        <p:tgtEl>
                                          <p:spTgt spid="125"/>
                                        </p:tgtEl>
                                        <p:attrNameLst>
                                          <p:attrName>ppt_w</p:attrName>
                                        </p:attrNameLst>
                                      </p:cBhvr>
                                      <p:tavLst>
                                        <p:tav tm="0">
                                          <p:val>
                                            <p:fltVal val="0"/>
                                          </p:val>
                                        </p:tav>
                                        <p:tav tm="100000">
                                          <p:val>
                                            <p:strVal val="#ppt_w"/>
                                          </p:val>
                                        </p:tav>
                                      </p:tavLst>
                                    </p:anim>
                                    <p:anim calcmode="lin" valueType="num">
                                      <p:cBhvr>
                                        <p:cTn id="48" dur="500" fill="hold"/>
                                        <p:tgtEl>
                                          <p:spTgt spid="125"/>
                                        </p:tgtEl>
                                        <p:attrNameLst>
                                          <p:attrName>ppt_h</p:attrName>
                                        </p:attrNameLst>
                                      </p:cBhvr>
                                      <p:tavLst>
                                        <p:tav tm="0">
                                          <p:val>
                                            <p:fltVal val="0"/>
                                          </p:val>
                                        </p:tav>
                                        <p:tav tm="100000">
                                          <p:val>
                                            <p:strVal val="#ppt_h"/>
                                          </p:val>
                                        </p:tav>
                                      </p:tavLst>
                                    </p:anim>
                                    <p:animEffect transition="in" filter="fade">
                                      <p:cBhvr>
                                        <p:cTn id="49" dur="500"/>
                                        <p:tgtEl>
                                          <p:spTgt spid="12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par>
                                <p:cTn id="53" presetID="53" presetClass="entr" presetSubtype="16"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p:cTn id="55" dur="500" fill="hold"/>
                                        <p:tgtEl>
                                          <p:spTgt spid="76"/>
                                        </p:tgtEl>
                                        <p:attrNameLst>
                                          <p:attrName>ppt_w</p:attrName>
                                        </p:attrNameLst>
                                      </p:cBhvr>
                                      <p:tavLst>
                                        <p:tav tm="0">
                                          <p:val>
                                            <p:fltVal val="0"/>
                                          </p:val>
                                        </p:tav>
                                        <p:tav tm="100000">
                                          <p:val>
                                            <p:strVal val="#ppt_w"/>
                                          </p:val>
                                        </p:tav>
                                      </p:tavLst>
                                    </p:anim>
                                    <p:anim calcmode="lin" valueType="num">
                                      <p:cBhvr>
                                        <p:cTn id="56" dur="500" fill="hold"/>
                                        <p:tgtEl>
                                          <p:spTgt spid="76"/>
                                        </p:tgtEl>
                                        <p:attrNameLst>
                                          <p:attrName>ppt_h</p:attrName>
                                        </p:attrNameLst>
                                      </p:cBhvr>
                                      <p:tavLst>
                                        <p:tav tm="0">
                                          <p:val>
                                            <p:fltVal val="0"/>
                                          </p:val>
                                        </p:tav>
                                        <p:tav tm="100000">
                                          <p:val>
                                            <p:strVal val="#ppt_h"/>
                                          </p:val>
                                        </p:tav>
                                      </p:tavLst>
                                    </p:anim>
                                    <p:animEffect transition="in" filter="fade">
                                      <p:cBhvr>
                                        <p:cTn id="57" dur="500"/>
                                        <p:tgtEl>
                                          <p:spTgt spid="76"/>
                                        </p:tgtEl>
                                      </p:cBhvr>
                                    </p:animEffect>
                                  </p:childTnLst>
                                </p:cTn>
                              </p:par>
                              <p:par>
                                <p:cTn id="58" presetID="22" presetClass="entr" presetSubtype="8" fill="hold" nodeType="with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wipe(left)">
                                      <p:cBhvr>
                                        <p:cTn id="60" dur="500"/>
                                        <p:tgtEl>
                                          <p:spTgt spid="107"/>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fltVal val="0"/>
                                          </p:val>
                                        </p:tav>
                                        <p:tav tm="100000">
                                          <p:val>
                                            <p:strVal val="#ppt_w"/>
                                          </p:val>
                                        </p:tav>
                                      </p:tavLst>
                                    </p:anim>
                                    <p:anim calcmode="lin" valueType="num">
                                      <p:cBhvr>
                                        <p:cTn id="64" dur="500" fill="hold"/>
                                        <p:tgtEl>
                                          <p:spTgt spid="126"/>
                                        </p:tgtEl>
                                        <p:attrNameLst>
                                          <p:attrName>ppt_h</p:attrName>
                                        </p:attrNameLst>
                                      </p:cBhvr>
                                      <p:tavLst>
                                        <p:tav tm="0">
                                          <p:val>
                                            <p:fltVal val="0"/>
                                          </p:val>
                                        </p:tav>
                                        <p:tav tm="100000">
                                          <p:val>
                                            <p:strVal val="#ppt_h"/>
                                          </p:val>
                                        </p:tav>
                                      </p:tavLst>
                                    </p:anim>
                                    <p:animEffect transition="in" filter="fade">
                                      <p:cBhvr>
                                        <p:cTn id="65" dur="500"/>
                                        <p:tgtEl>
                                          <p:spTgt spid="12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1"/>
                                        </p:tgtEl>
                                        <p:attrNameLst>
                                          <p:attrName>style.visibility</p:attrName>
                                        </p:attrNameLst>
                                      </p:cBhvr>
                                      <p:to>
                                        <p:strVal val="visible"/>
                                      </p:to>
                                    </p:set>
                                    <p:animEffect transition="in" filter="wipe(left)">
                                      <p:cBhvr>
                                        <p:cTn id="68" dur="500"/>
                                        <p:tgtEl>
                                          <p:spTgt spid="131"/>
                                        </p:tgtEl>
                                      </p:cBhvr>
                                    </p:animEffect>
                                  </p:childTnLst>
                                </p:cTn>
                              </p:par>
                              <p:par>
                                <p:cTn id="69" presetID="53" presetClass="entr" presetSubtype="16"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p:cTn id="71" dur="500" fill="hold"/>
                                        <p:tgtEl>
                                          <p:spTgt spid="79"/>
                                        </p:tgtEl>
                                        <p:attrNameLst>
                                          <p:attrName>ppt_w</p:attrName>
                                        </p:attrNameLst>
                                      </p:cBhvr>
                                      <p:tavLst>
                                        <p:tav tm="0">
                                          <p:val>
                                            <p:fltVal val="0"/>
                                          </p:val>
                                        </p:tav>
                                        <p:tav tm="100000">
                                          <p:val>
                                            <p:strVal val="#ppt_w"/>
                                          </p:val>
                                        </p:tav>
                                      </p:tavLst>
                                    </p:anim>
                                    <p:anim calcmode="lin" valueType="num">
                                      <p:cBhvr>
                                        <p:cTn id="72" dur="500" fill="hold"/>
                                        <p:tgtEl>
                                          <p:spTgt spid="79"/>
                                        </p:tgtEl>
                                        <p:attrNameLst>
                                          <p:attrName>ppt_h</p:attrName>
                                        </p:attrNameLst>
                                      </p:cBhvr>
                                      <p:tavLst>
                                        <p:tav tm="0">
                                          <p:val>
                                            <p:fltVal val="0"/>
                                          </p:val>
                                        </p:tav>
                                        <p:tav tm="100000">
                                          <p:val>
                                            <p:strVal val="#ppt_h"/>
                                          </p:val>
                                        </p:tav>
                                      </p:tavLst>
                                    </p:anim>
                                    <p:animEffect transition="in" filter="fade">
                                      <p:cBhvr>
                                        <p:cTn id="73" dur="500"/>
                                        <p:tgtEl>
                                          <p:spTgt spid="79"/>
                                        </p:tgtEl>
                                      </p:cBhvr>
                                    </p:animEffect>
                                  </p:childTnLst>
                                </p:cTn>
                              </p:par>
                              <p:par>
                                <p:cTn id="74" presetID="22" presetClass="entr" presetSubtype="2"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wipe(right)">
                                      <p:cBhvr>
                                        <p:cTn id="76" dur="500"/>
                                        <p:tgtEl>
                                          <p:spTgt spid="110"/>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22"/>
                                        </p:tgtEl>
                                        <p:attrNameLst>
                                          <p:attrName>style.visibility</p:attrName>
                                        </p:attrNameLst>
                                      </p:cBhvr>
                                      <p:to>
                                        <p:strVal val="visible"/>
                                      </p:to>
                                    </p:set>
                                    <p:anim calcmode="lin" valueType="num">
                                      <p:cBhvr>
                                        <p:cTn id="79" dur="500" fill="hold"/>
                                        <p:tgtEl>
                                          <p:spTgt spid="122"/>
                                        </p:tgtEl>
                                        <p:attrNameLst>
                                          <p:attrName>ppt_w</p:attrName>
                                        </p:attrNameLst>
                                      </p:cBhvr>
                                      <p:tavLst>
                                        <p:tav tm="0">
                                          <p:val>
                                            <p:fltVal val="0"/>
                                          </p:val>
                                        </p:tav>
                                        <p:tav tm="100000">
                                          <p:val>
                                            <p:strVal val="#ppt_w"/>
                                          </p:val>
                                        </p:tav>
                                      </p:tavLst>
                                    </p:anim>
                                    <p:anim calcmode="lin" valueType="num">
                                      <p:cBhvr>
                                        <p:cTn id="80" dur="500" fill="hold"/>
                                        <p:tgtEl>
                                          <p:spTgt spid="122"/>
                                        </p:tgtEl>
                                        <p:attrNameLst>
                                          <p:attrName>ppt_h</p:attrName>
                                        </p:attrNameLst>
                                      </p:cBhvr>
                                      <p:tavLst>
                                        <p:tav tm="0">
                                          <p:val>
                                            <p:fltVal val="0"/>
                                          </p:val>
                                        </p:tav>
                                        <p:tav tm="100000">
                                          <p:val>
                                            <p:strVal val="#ppt_h"/>
                                          </p:val>
                                        </p:tav>
                                      </p:tavLst>
                                    </p:anim>
                                    <p:animEffect transition="in" filter="fade">
                                      <p:cBhvr>
                                        <p:cTn id="81" dur="500"/>
                                        <p:tgtEl>
                                          <p:spTgt spid="122"/>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34"/>
                                        </p:tgtEl>
                                        <p:attrNameLst>
                                          <p:attrName>style.visibility</p:attrName>
                                        </p:attrNameLst>
                                      </p:cBhvr>
                                      <p:to>
                                        <p:strVal val="visible"/>
                                      </p:to>
                                    </p:set>
                                    <p:animEffect transition="in" filter="wipe(right)">
                                      <p:cBhvr>
                                        <p:cTn id="84" dur="500"/>
                                        <p:tgtEl>
                                          <p:spTgt spid="134"/>
                                        </p:tgtEl>
                                      </p:cBhvr>
                                    </p:animEffect>
                                  </p:childTnLst>
                                </p:cTn>
                              </p:par>
                              <p:par>
                                <p:cTn id="85" presetID="53" presetClass="entr" presetSubtype="16"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p:cTn id="87" dur="500" fill="hold"/>
                                        <p:tgtEl>
                                          <p:spTgt spid="82"/>
                                        </p:tgtEl>
                                        <p:attrNameLst>
                                          <p:attrName>ppt_w</p:attrName>
                                        </p:attrNameLst>
                                      </p:cBhvr>
                                      <p:tavLst>
                                        <p:tav tm="0">
                                          <p:val>
                                            <p:fltVal val="0"/>
                                          </p:val>
                                        </p:tav>
                                        <p:tav tm="100000">
                                          <p:val>
                                            <p:strVal val="#ppt_w"/>
                                          </p:val>
                                        </p:tav>
                                      </p:tavLst>
                                    </p:anim>
                                    <p:anim calcmode="lin" valueType="num">
                                      <p:cBhvr>
                                        <p:cTn id="88" dur="500" fill="hold"/>
                                        <p:tgtEl>
                                          <p:spTgt spid="82"/>
                                        </p:tgtEl>
                                        <p:attrNameLst>
                                          <p:attrName>ppt_h</p:attrName>
                                        </p:attrNameLst>
                                      </p:cBhvr>
                                      <p:tavLst>
                                        <p:tav tm="0">
                                          <p:val>
                                            <p:fltVal val="0"/>
                                          </p:val>
                                        </p:tav>
                                        <p:tav tm="100000">
                                          <p:val>
                                            <p:strVal val="#ppt_h"/>
                                          </p:val>
                                        </p:tav>
                                      </p:tavLst>
                                    </p:anim>
                                    <p:animEffect transition="in" filter="fade">
                                      <p:cBhvr>
                                        <p:cTn id="89" dur="500"/>
                                        <p:tgtEl>
                                          <p:spTgt spid="82"/>
                                        </p:tgtEl>
                                      </p:cBhvr>
                                    </p:animEffect>
                                  </p:childTnLst>
                                </p:cTn>
                              </p:par>
                              <p:par>
                                <p:cTn id="90" presetID="22" presetClass="entr" presetSubtype="2" fill="hold"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wipe(right)">
                                      <p:cBhvr>
                                        <p:cTn id="92" dur="500"/>
                                        <p:tgtEl>
                                          <p:spTgt spid="113"/>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21"/>
                                        </p:tgtEl>
                                        <p:attrNameLst>
                                          <p:attrName>style.visibility</p:attrName>
                                        </p:attrNameLst>
                                      </p:cBhvr>
                                      <p:to>
                                        <p:strVal val="visible"/>
                                      </p:to>
                                    </p:set>
                                    <p:anim calcmode="lin" valueType="num">
                                      <p:cBhvr>
                                        <p:cTn id="95" dur="500" fill="hold"/>
                                        <p:tgtEl>
                                          <p:spTgt spid="121"/>
                                        </p:tgtEl>
                                        <p:attrNameLst>
                                          <p:attrName>ppt_w</p:attrName>
                                        </p:attrNameLst>
                                      </p:cBhvr>
                                      <p:tavLst>
                                        <p:tav tm="0">
                                          <p:val>
                                            <p:fltVal val="0"/>
                                          </p:val>
                                        </p:tav>
                                        <p:tav tm="100000">
                                          <p:val>
                                            <p:strVal val="#ppt_w"/>
                                          </p:val>
                                        </p:tav>
                                      </p:tavLst>
                                    </p:anim>
                                    <p:anim calcmode="lin" valueType="num">
                                      <p:cBhvr>
                                        <p:cTn id="96" dur="500" fill="hold"/>
                                        <p:tgtEl>
                                          <p:spTgt spid="121"/>
                                        </p:tgtEl>
                                        <p:attrNameLst>
                                          <p:attrName>ppt_h</p:attrName>
                                        </p:attrNameLst>
                                      </p:cBhvr>
                                      <p:tavLst>
                                        <p:tav tm="0">
                                          <p:val>
                                            <p:fltVal val="0"/>
                                          </p:val>
                                        </p:tav>
                                        <p:tav tm="100000">
                                          <p:val>
                                            <p:strVal val="#ppt_h"/>
                                          </p:val>
                                        </p:tav>
                                      </p:tavLst>
                                    </p:anim>
                                    <p:animEffect transition="in" filter="fade">
                                      <p:cBhvr>
                                        <p:cTn id="97" dur="500"/>
                                        <p:tgtEl>
                                          <p:spTgt spid="121"/>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132"/>
                                        </p:tgtEl>
                                        <p:attrNameLst>
                                          <p:attrName>style.visibility</p:attrName>
                                        </p:attrNameLst>
                                      </p:cBhvr>
                                      <p:to>
                                        <p:strVal val="visible"/>
                                      </p:to>
                                    </p:set>
                                    <p:animEffect transition="in" filter="wipe(right)">
                                      <p:cBhvr>
                                        <p:cTn id="100" dur="500"/>
                                        <p:tgtEl>
                                          <p:spTgt spid="132"/>
                                        </p:tgtEl>
                                      </p:cBhvr>
                                    </p:animEffect>
                                  </p:childTnLst>
                                </p:cTn>
                              </p:par>
                              <p:par>
                                <p:cTn id="101" presetID="53" presetClass="entr" presetSubtype="16" fill="hold" nodeType="with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p:cTn id="103" dur="500" fill="hold"/>
                                        <p:tgtEl>
                                          <p:spTgt spid="86"/>
                                        </p:tgtEl>
                                        <p:attrNameLst>
                                          <p:attrName>ppt_w</p:attrName>
                                        </p:attrNameLst>
                                      </p:cBhvr>
                                      <p:tavLst>
                                        <p:tav tm="0">
                                          <p:val>
                                            <p:fltVal val="0"/>
                                          </p:val>
                                        </p:tav>
                                        <p:tav tm="100000">
                                          <p:val>
                                            <p:strVal val="#ppt_w"/>
                                          </p:val>
                                        </p:tav>
                                      </p:tavLst>
                                    </p:anim>
                                    <p:anim calcmode="lin" valueType="num">
                                      <p:cBhvr>
                                        <p:cTn id="104" dur="500" fill="hold"/>
                                        <p:tgtEl>
                                          <p:spTgt spid="86"/>
                                        </p:tgtEl>
                                        <p:attrNameLst>
                                          <p:attrName>ppt_h</p:attrName>
                                        </p:attrNameLst>
                                      </p:cBhvr>
                                      <p:tavLst>
                                        <p:tav tm="0">
                                          <p:val>
                                            <p:fltVal val="0"/>
                                          </p:val>
                                        </p:tav>
                                        <p:tav tm="100000">
                                          <p:val>
                                            <p:strVal val="#ppt_h"/>
                                          </p:val>
                                        </p:tav>
                                      </p:tavLst>
                                    </p:anim>
                                    <p:animEffect transition="in" filter="fade">
                                      <p:cBhvr>
                                        <p:cTn id="105" dur="500"/>
                                        <p:tgtEl>
                                          <p:spTgt spid="86"/>
                                        </p:tgtEl>
                                      </p:cBhvr>
                                    </p:animEffect>
                                  </p:childTnLst>
                                </p:cTn>
                              </p:par>
                              <p:par>
                                <p:cTn id="106" presetID="22" presetClass="entr" presetSubtype="2" fill="hold" nodeType="withEffect">
                                  <p:stCondLst>
                                    <p:cond delay="0"/>
                                  </p:stCondLst>
                                  <p:childTnLst>
                                    <p:set>
                                      <p:cBhvr>
                                        <p:cTn id="107" dur="1" fill="hold">
                                          <p:stCondLst>
                                            <p:cond delay="0"/>
                                          </p:stCondLst>
                                        </p:cTn>
                                        <p:tgtEl>
                                          <p:spTgt spid="116"/>
                                        </p:tgtEl>
                                        <p:attrNameLst>
                                          <p:attrName>style.visibility</p:attrName>
                                        </p:attrNameLst>
                                      </p:cBhvr>
                                      <p:to>
                                        <p:strVal val="visible"/>
                                      </p:to>
                                    </p:set>
                                    <p:animEffect transition="in" filter="wipe(right)">
                                      <p:cBhvr>
                                        <p:cTn id="108" dur="500"/>
                                        <p:tgtEl>
                                          <p:spTgt spid="116"/>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120"/>
                                        </p:tgtEl>
                                        <p:attrNameLst>
                                          <p:attrName>style.visibility</p:attrName>
                                        </p:attrNameLst>
                                      </p:cBhvr>
                                      <p:to>
                                        <p:strVal val="visible"/>
                                      </p:to>
                                    </p:set>
                                    <p:anim calcmode="lin" valueType="num">
                                      <p:cBhvr>
                                        <p:cTn id="111" dur="500" fill="hold"/>
                                        <p:tgtEl>
                                          <p:spTgt spid="120"/>
                                        </p:tgtEl>
                                        <p:attrNameLst>
                                          <p:attrName>ppt_w</p:attrName>
                                        </p:attrNameLst>
                                      </p:cBhvr>
                                      <p:tavLst>
                                        <p:tav tm="0">
                                          <p:val>
                                            <p:fltVal val="0"/>
                                          </p:val>
                                        </p:tav>
                                        <p:tav tm="100000">
                                          <p:val>
                                            <p:strVal val="#ppt_w"/>
                                          </p:val>
                                        </p:tav>
                                      </p:tavLst>
                                    </p:anim>
                                    <p:anim calcmode="lin" valueType="num">
                                      <p:cBhvr>
                                        <p:cTn id="112" dur="500" fill="hold"/>
                                        <p:tgtEl>
                                          <p:spTgt spid="120"/>
                                        </p:tgtEl>
                                        <p:attrNameLst>
                                          <p:attrName>ppt_h</p:attrName>
                                        </p:attrNameLst>
                                      </p:cBhvr>
                                      <p:tavLst>
                                        <p:tav tm="0">
                                          <p:val>
                                            <p:fltVal val="0"/>
                                          </p:val>
                                        </p:tav>
                                        <p:tav tm="100000">
                                          <p:val>
                                            <p:strVal val="#ppt_h"/>
                                          </p:val>
                                        </p:tav>
                                      </p:tavLst>
                                    </p:anim>
                                    <p:animEffect transition="in" filter="fade">
                                      <p:cBhvr>
                                        <p:cTn id="113" dur="500"/>
                                        <p:tgtEl>
                                          <p:spTgt spid="120"/>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33"/>
                                        </p:tgtEl>
                                        <p:attrNameLst>
                                          <p:attrName>style.visibility</p:attrName>
                                        </p:attrNameLst>
                                      </p:cBhvr>
                                      <p:to>
                                        <p:strVal val="visible"/>
                                      </p:to>
                                    </p:set>
                                    <p:animEffect transition="in" filter="wipe(right)">
                                      <p:cBhvr>
                                        <p:cTn id="116" dur="500"/>
                                        <p:tgtEl>
                                          <p:spTgt spid="133"/>
                                        </p:tgtEl>
                                      </p:cBhvr>
                                    </p:animEffect>
                                  </p:childTnLst>
                                </p:cTn>
                              </p:par>
                              <p:par>
                                <p:cTn id="117" presetID="53" presetClass="entr" presetSubtype="16" fill="hold" nodeType="withEffect">
                                  <p:stCondLst>
                                    <p:cond delay="0"/>
                                  </p:stCondLst>
                                  <p:childTnLst>
                                    <p:set>
                                      <p:cBhvr>
                                        <p:cTn id="118" dur="1" fill="hold">
                                          <p:stCondLst>
                                            <p:cond delay="0"/>
                                          </p:stCondLst>
                                        </p:cTn>
                                        <p:tgtEl>
                                          <p:spTgt spid="89"/>
                                        </p:tgtEl>
                                        <p:attrNameLst>
                                          <p:attrName>style.visibility</p:attrName>
                                        </p:attrNameLst>
                                      </p:cBhvr>
                                      <p:to>
                                        <p:strVal val="visible"/>
                                      </p:to>
                                    </p:set>
                                    <p:anim calcmode="lin" valueType="num">
                                      <p:cBhvr>
                                        <p:cTn id="119" dur="500" fill="hold"/>
                                        <p:tgtEl>
                                          <p:spTgt spid="89"/>
                                        </p:tgtEl>
                                        <p:attrNameLst>
                                          <p:attrName>ppt_w</p:attrName>
                                        </p:attrNameLst>
                                      </p:cBhvr>
                                      <p:tavLst>
                                        <p:tav tm="0">
                                          <p:val>
                                            <p:fltVal val="0"/>
                                          </p:val>
                                        </p:tav>
                                        <p:tav tm="100000">
                                          <p:val>
                                            <p:strVal val="#ppt_w"/>
                                          </p:val>
                                        </p:tav>
                                      </p:tavLst>
                                    </p:anim>
                                    <p:anim calcmode="lin" valueType="num">
                                      <p:cBhvr>
                                        <p:cTn id="120" dur="500" fill="hold"/>
                                        <p:tgtEl>
                                          <p:spTgt spid="89"/>
                                        </p:tgtEl>
                                        <p:attrNameLst>
                                          <p:attrName>ppt_h</p:attrName>
                                        </p:attrNameLst>
                                      </p:cBhvr>
                                      <p:tavLst>
                                        <p:tav tm="0">
                                          <p:val>
                                            <p:fltVal val="0"/>
                                          </p:val>
                                        </p:tav>
                                        <p:tav tm="100000">
                                          <p:val>
                                            <p:strVal val="#ppt_h"/>
                                          </p:val>
                                        </p:tav>
                                      </p:tavLst>
                                    </p:anim>
                                    <p:animEffect transition="in" filter="fade">
                                      <p:cBhvr>
                                        <p:cTn id="121" dur="500"/>
                                        <p:tgtEl>
                                          <p:spTgt spid="89"/>
                                        </p:tgtEl>
                                      </p:cBhvr>
                                    </p:animEffect>
                                  </p:childTnLst>
                                </p:cTn>
                              </p:par>
                              <p:par>
                                <p:cTn id="122" presetID="22" presetClass="entr" presetSubtype="8" fill="hold" nodeType="withEffect">
                                  <p:stCondLst>
                                    <p:cond delay="0"/>
                                  </p:stCondLst>
                                  <p:childTnLst>
                                    <p:set>
                                      <p:cBhvr>
                                        <p:cTn id="123" dur="1" fill="hold">
                                          <p:stCondLst>
                                            <p:cond delay="0"/>
                                          </p:stCondLst>
                                        </p:cTn>
                                        <p:tgtEl>
                                          <p:spTgt spid="95"/>
                                        </p:tgtEl>
                                        <p:attrNameLst>
                                          <p:attrName>style.visibility</p:attrName>
                                        </p:attrNameLst>
                                      </p:cBhvr>
                                      <p:to>
                                        <p:strVal val="visible"/>
                                      </p:to>
                                    </p:set>
                                    <p:animEffect transition="in" filter="wipe(left)">
                                      <p:cBhvr>
                                        <p:cTn id="124" dur="500"/>
                                        <p:tgtEl>
                                          <p:spTgt spid="9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19"/>
                                        </p:tgtEl>
                                        <p:attrNameLst>
                                          <p:attrName>style.visibility</p:attrName>
                                        </p:attrNameLst>
                                      </p:cBhvr>
                                      <p:to>
                                        <p:strVal val="visible"/>
                                      </p:to>
                                    </p:set>
                                    <p:anim calcmode="lin" valueType="num">
                                      <p:cBhvr>
                                        <p:cTn id="127" dur="500" fill="hold"/>
                                        <p:tgtEl>
                                          <p:spTgt spid="119"/>
                                        </p:tgtEl>
                                        <p:attrNameLst>
                                          <p:attrName>ppt_w</p:attrName>
                                        </p:attrNameLst>
                                      </p:cBhvr>
                                      <p:tavLst>
                                        <p:tav tm="0">
                                          <p:val>
                                            <p:fltVal val="0"/>
                                          </p:val>
                                        </p:tav>
                                        <p:tav tm="100000">
                                          <p:val>
                                            <p:strVal val="#ppt_w"/>
                                          </p:val>
                                        </p:tav>
                                      </p:tavLst>
                                    </p:anim>
                                    <p:anim calcmode="lin" valueType="num">
                                      <p:cBhvr>
                                        <p:cTn id="128" dur="500" fill="hold"/>
                                        <p:tgtEl>
                                          <p:spTgt spid="119"/>
                                        </p:tgtEl>
                                        <p:attrNameLst>
                                          <p:attrName>ppt_h</p:attrName>
                                        </p:attrNameLst>
                                      </p:cBhvr>
                                      <p:tavLst>
                                        <p:tav tm="0">
                                          <p:val>
                                            <p:fltVal val="0"/>
                                          </p:val>
                                        </p:tav>
                                        <p:tav tm="100000">
                                          <p:val>
                                            <p:strVal val="#ppt_h"/>
                                          </p:val>
                                        </p:tav>
                                      </p:tavLst>
                                    </p:anim>
                                    <p:animEffect transition="in" filter="fade">
                                      <p:cBhvr>
                                        <p:cTn id="129" dur="500"/>
                                        <p:tgtEl>
                                          <p:spTgt spid="119"/>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27"/>
                                        </p:tgtEl>
                                        <p:attrNameLst>
                                          <p:attrName>style.visibility</p:attrName>
                                        </p:attrNameLst>
                                      </p:cBhvr>
                                      <p:to>
                                        <p:strVal val="visible"/>
                                      </p:to>
                                    </p:set>
                                    <p:animEffect transition="in" filter="wipe(left)">
                                      <p:cBhvr>
                                        <p:cTn id="13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a:extLst>
              <a:ext uri="{FF2B5EF4-FFF2-40B4-BE49-F238E27FC236}">
                <a16:creationId xmlns:a16="http://schemas.microsoft.com/office/drawing/2014/main" id="{CDB738E9-DA34-47C0-AD01-63AF82BAEDCF}"/>
              </a:ext>
            </a:extLst>
          </p:cNvPr>
          <p:cNvSpPr/>
          <p:nvPr/>
        </p:nvSpPr>
        <p:spPr>
          <a:xfrm>
            <a:off x="7019858" y="4697388"/>
            <a:ext cx="879673" cy="879673"/>
          </a:xfrm>
          <a:prstGeom prst="ellipse">
            <a:avLst/>
          </a:prstGeom>
          <a:solidFill>
            <a:srgbClr val="F3572D">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0" name="Oval 16">
            <a:extLst>
              <a:ext uri="{FF2B5EF4-FFF2-40B4-BE49-F238E27FC236}">
                <a16:creationId xmlns:a16="http://schemas.microsoft.com/office/drawing/2014/main" id="{D31F726F-589A-41FD-B6DC-BF73DCBD8B76}"/>
              </a:ext>
            </a:extLst>
          </p:cNvPr>
          <p:cNvSpPr/>
          <p:nvPr/>
        </p:nvSpPr>
        <p:spPr>
          <a:xfrm>
            <a:off x="7863177" y="2800273"/>
            <a:ext cx="1257454" cy="1257453"/>
          </a:xfrm>
          <a:prstGeom prst="ellipse">
            <a:avLst/>
          </a:prstGeom>
          <a:solidFill>
            <a:srgbClr val="F3572D">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1" name="Oval 3">
            <a:extLst>
              <a:ext uri="{FF2B5EF4-FFF2-40B4-BE49-F238E27FC236}">
                <a16:creationId xmlns:a16="http://schemas.microsoft.com/office/drawing/2014/main" id="{54C5A882-7916-4847-ACF5-15C4EC3E90F8}"/>
              </a:ext>
            </a:extLst>
          </p:cNvPr>
          <p:cNvSpPr/>
          <p:nvPr/>
        </p:nvSpPr>
        <p:spPr>
          <a:xfrm>
            <a:off x="5572425" y="2160612"/>
            <a:ext cx="2536776" cy="2536775"/>
          </a:xfrm>
          <a:prstGeom prst="ellipse">
            <a:avLst/>
          </a:prstGeom>
          <a:solidFill>
            <a:srgbClr val="F9AF4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2" name="Oval 4">
            <a:extLst>
              <a:ext uri="{FF2B5EF4-FFF2-40B4-BE49-F238E27FC236}">
                <a16:creationId xmlns:a16="http://schemas.microsoft.com/office/drawing/2014/main" id="{0668B89C-412A-4A02-8472-53FD2E425904}"/>
              </a:ext>
            </a:extLst>
          </p:cNvPr>
          <p:cNvSpPr/>
          <p:nvPr/>
        </p:nvSpPr>
        <p:spPr>
          <a:xfrm>
            <a:off x="4757814" y="2800273"/>
            <a:ext cx="1257454" cy="1257453"/>
          </a:xfrm>
          <a:prstGeom prst="ellipse">
            <a:avLst/>
          </a:prstGeom>
          <a:solidFill>
            <a:srgbClr val="05A39C">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3" name="Oval 5">
            <a:extLst>
              <a:ext uri="{FF2B5EF4-FFF2-40B4-BE49-F238E27FC236}">
                <a16:creationId xmlns:a16="http://schemas.microsoft.com/office/drawing/2014/main" id="{3F0403D1-7A09-4184-B933-527CA4D9307C}"/>
              </a:ext>
            </a:extLst>
          </p:cNvPr>
          <p:cNvSpPr/>
          <p:nvPr/>
        </p:nvSpPr>
        <p:spPr>
          <a:xfrm>
            <a:off x="3393750" y="2926019"/>
            <a:ext cx="1771369" cy="1771369"/>
          </a:xfrm>
          <a:prstGeom prst="ellipse">
            <a:avLst/>
          </a:prstGeom>
          <a:solidFill>
            <a:srgbClr val="9D399B">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4" name="Oval 6">
            <a:extLst>
              <a:ext uri="{FF2B5EF4-FFF2-40B4-BE49-F238E27FC236}">
                <a16:creationId xmlns:a16="http://schemas.microsoft.com/office/drawing/2014/main" id="{48D62400-DB63-46F0-AF29-505E146A032E}"/>
              </a:ext>
            </a:extLst>
          </p:cNvPr>
          <p:cNvSpPr/>
          <p:nvPr/>
        </p:nvSpPr>
        <p:spPr>
          <a:xfrm>
            <a:off x="5156375" y="1958870"/>
            <a:ext cx="1028919" cy="1028918"/>
          </a:xfrm>
          <a:prstGeom prst="ellipse">
            <a:avLst/>
          </a:prstGeom>
          <a:solidFill>
            <a:srgbClr val="9D399B">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5" name="Oval 7">
            <a:extLst>
              <a:ext uri="{FF2B5EF4-FFF2-40B4-BE49-F238E27FC236}">
                <a16:creationId xmlns:a16="http://schemas.microsoft.com/office/drawing/2014/main" id="{2FE37B65-2191-41F6-8E4C-2A5F6C915970}"/>
              </a:ext>
            </a:extLst>
          </p:cNvPr>
          <p:cNvSpPr/>
          <p:nvPr/>
        </p:nvSpPr>
        <p:spPr>
          <a:xfrm>
            <a:off x="6353690" y="1599411"/>
            <a:ext cx="460331" cy="460331"/>
          </a:xfrm>
          <a:prstGeom prst="ellipse">
            <a:avLst/>
          </a:prstGeom>
          <a:solidFill>
            <a:srgbClr val="2078C2">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6" name="Oval 8">
            <a:extLst>
              <a:ext uri="{FF2B5EF4-FFF2-40B4-BE49-F238E27FC236}">
                <a16:creationId xmlns:a16="http://schemas.microsoft.com/office/drawing/2014/main" id="{21D578B3-A1AE-4BB0-A72F-C9035A72A45A}"/>
              </a:ext>
            </a:extLst>
          </p:cNvPr>
          <p:cNvSpPr/>
          <p:nvPr/>
        </p:nvSpPr>
        <p:spPr>
          <a:xfrm>
            <a:off x="6010072" y="4762994"/>
            <a:ext cx="1147565" cy="1147565"/>
          </a:xfrm>
          <a:prstGeom prst="ellipse">
            <a:avLst/>
          </a:prstGeom>
          <a:solidFill>
            <a:srgbClr val="05A39C">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7" name="Oval 9">
            <a:extLst>
              <a:ext uri="{FF2B5EF4-FFF2-40B4-BE49-F238E27FC236}">
                <a16:creationId xmlns:a16="http://schemas.microsoft.com/office/drawing/2014/main" id="{9412E134-16EF-42FC-AFFD-CAEA317E3FBF}"/>
              </a:ext>
            </a:extLst>
          </p:cNvPr>
          <p:cNvSpPr/>
          <p:nvPr/>
        </p:nvSpPr>
        <p:spPr>
          <a:xfrm>
            <a:off x="4768748" y="4380020"/>
            <a:ext cx="1038221" cy="1038221"/>
          </a:xfrm>
          <a:prstGeom prst="ellipse">
            <a:avLst/>
          </a:prstGeom>
          <a:solidFill>
            <a:srgbClr val="9D399B">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8" name="Oval 10">
            <a:extLst>
              <a:ext uri="{FF2B5EF4-FFF2-40B4-BE49-F238E27FC236}">
                <a16:creationId xmlns:a16="http://schemas.microsoft.com/office/drawing/2014/main" id="{15E919AB-7265-44BB-B481-BDCF9EA38860}"/>
              </a:ext>
            </a:extLst>
          </p:cNvPr>
          <p:cNvSpPr/>
          <p:nvPr/>
        </p:nvSpPr>
        <p:spPr>
          <a:xfrm>
            <a:off x="4757814" y="5240830"/>
            <a:ext cx="354823" cy="354823"/>
          </a:xfrm>
          <a:prstGeom prst="ellipse">
            <a:avLst/>
          </a:prstGeom>
          <a:solidFill>
            <a:srgbClr val="2078C2">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39" name="Oval 11">
            <a:extLst>
              <a:ext uri="{FF2B5EF4-FFF2-40B4-BE49-F238E27FC236}">
                <a16:creationId xmlns:a16="http://schemas.microsoft.com/office/drawing/2014/main" id="{F1B04490-ED1F-4EB5-AB29-6CD755A6D97F}"/>
              </a:ext>
            </a:extLst>
          </p:cNvPr>
          <p:cNvSpPr/>
          <p:nvPr/>
        </p:nvSpPr>
        <p:spPr>
          <a:xfrm>
            <a:off x="5182882" y="4697388"/>
            <a:ext cx="879673" cy="879673"/>
          </a:xfrm>
          <a:prstGeom prst="ellipse">
            <a:avLst/>
          </a:prstGeom>
          <a:solidFill>
            <a:srgbClr val="F9AF4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0" name="Oval 12">
            <a:extLst>
              <a:ext uri="{FF2B5EF4-FFF2-40B4-BE49-F238E27FC236}">
                <a16:creationId xmlns:a16="http://schemas.microsoft.com/office/drawing/2014/main" id="{B6F38923-6183-4ED8-B855-C8D892AB2877}"/>
              </a:ext>
            </a:extLst>
          </p:cNvPr>
          <p:cNvSpPr/>
          <p:nvPr/>
        </p:nvSpPr>
        <p:spPr>
          <a:xfrm>
            <a:off x="2879138" y="3322924"/>
            <a:ext cx="712934" cy="712934"/>
          </a:xfrm>
          <a:prstGeom prst="ellipse">
            <a:avLst/>
          </a:prstGeom>
          <a:solidFill>
            <a:srgbClr val="F9AF44">
              <a:alpha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1" name="Freeform 19">
            <a:extLst>
              <a:ext uri="{FF2B5EF4-FFF2-40B4-BE49-F238E27FC236}">
                <a16:creationId xmlns:a16="http://schemas.microsoft.com/office/drawing/2014/main" id="{8E0A4809-34EC-4EBD-9AD6-3EEE7471C1ED}"/>
              </a:ext>
            </a:extLst>
          </p:cNvPr>
          <p:cNvSpPr/>
          <p:nvPr/>
        </p:nvSpPr>
        <p:spPr>
          <a:xfrm>
            <a:off x="8251227" y="3283269"/>
            <a:ext cx="548048" cy="291459"/>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190500" cap="flat" cmpd="sng" algn="ctr">
            <a:solidFill>
              <a:srgbClr val="FEFE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2" name="TextBox 20">
            <a:extLst>
              <a:ext uri="{FF2B5EF4-FFF2-40B4-BE49-F238E27FC236}">
                <a16:creationId xmlns:a16="http://schemas.microsoft.com/office/drawing/2014/main" id="{0AF0DA16-DA72-4842-98C9-6D3090646DEB}"/>
              </a:ext>
            </a:extLst>
          </p:cNvPr>
          <p:cNvSpPr txBox="1"/>
          <p:nvPr/>
        </p:nvSpPr>
        <p:spPr>
          <a:xfrm>
            <a:off x="2928860" y="3574728"/>
            <a:ext cx="613490" cy="306392"/>
          </a:xfrm>
          <a:prstGeom prst="rect">
            <a:avLst/>
          </a:prstGeom>
          <a:noFill/>
        </p:spPr>
        <p:txBody>
          <a:bodyPr wrap="square" numCol="1" spcCol="457200" rtlCol="0">
            <a:spAutoFit/>
          </a:bodyPr>
          <a:lstStyle/>
          <a:p>
            <a:pPr algn="ctr">
              <a:lnSpc>
                <a:spcPts val="1500"/>
              </a:lnSpc>
              <a:defRPr/>
            </a:pPr>
            <a:r>
              <a:rPr lang="en-US" altLang="zh-CN" dirty="0">
                <a:solidFill>
                  <a:srgbClr val="FEFEFE"/>
                </a:solidFill>
                <a:latin typeface="+mn-ea"/>
                <a:cs typeface="Montserrat" charset="0"/>
              </a:rPr>
              <a:t>50</a:t>
            </a:r>
            <a:endParaRPr lang="en-US" dirty="0">
              <a:solidFill>
                <a:srgbClr val="FEFEFE"/>
              </a:solidFill>
              <a:latin typeface="+mn-ea"/>
              <a:cs typeface="Montserrat" charset="0"/>
            </a:endParaRPr>
          </a:p>
        </p:txBody>
      </p:sp>
      <p:sp>
        <p:nvSpPr>
          <p:cNvPr id="43" name="TextBox 21">
            <a:extLst>
              <a:ext uri="{FF2B5EF4-FFF2-40B4-BE49-F238E27FC236}">
                <a16:creationId xmlns:a16="http://schemas.microsoft.com/office/drawing/2014/main" id="{AD13415B-B940-4208-9638-0D843F698F50}"/>
              </a:ext>
            </a:extLst>
          </p:cNvPr>
          <p:cNvSpPr txBox="1"/>
          <p:nvPr/>
        </p:nvSpPr>
        <p:spPr>
          <a:xfrm>
            <a:off x="3898557" y="3639834"/>
            <a:ext cx="613490" cy="306392"/>
          </a:xfrm>
          <a:prstGeom prst="rect">
            <a:avLst/>
          </a:prstGeom>
          <a:noFill/>
        </p:spPr>
        <p:txBody>
          <a:bodyPr wrap="square" numCol="1" spcCol="457200" rtlCol="0">
            <a:spAutoFit/>
          </a:bodyPr>
          <a:lstStyle/>
          <a:p>
            <a:pPr algn="ctr">
              <a:lnSpc>
                <a:spcPts val="1500"/>
              </a:lnSpc>
              <a:defRPr/>
            </a:pPr>
            <a:r>
              <a:rPr lang="en-US" altLang="zh-CN" dirty="0">
                <a:solidFill>
                  <a:srgbClr val="FEFEFE"/>
                </a:solidFill>
                <a:latin typeface="+mn-ea"/>
                <a:cs typeface="Montserrat" charset="0"/>
              </a:rPr>
              <a:t>80</a:t>
            </a:r>
            <a:endParaRPr lang="en-US" dirty="0">
              <a:solidFill>
                <a:srgbClr val="FEFEFE"/>
              </a:solidFill>
              <a:latin typeface="+mn-ea"/>
              <a:cs typeface="Montserrat" charset="0"/>
            </a:endParaRPr>
          </a:p>
        </p:txBody>
      </p:sp>
      <p:sp>
        <p:nvSpPr>
          <p:cNvPr id="44" name="TextBox 22">
            <a:extLst>
              <a:ext uri="{FF2B5EF4-FFF2-40B4-BE49-F238E27FC236}">
                <a16:creationId xmlns:a16="http://schemas.microsoft.com/office/drawing/2014/main" id="{42C120D1-1D10-4BAD-A1E9-8D8E98370E30}"/>
              </a:ext>
            </a:extLst>
          </p:cNvPr>
          <p:cNvSpPr txBox="1"/>
          <p:nvPr/>
        </p:nvSpPr>
        <p:spPr>
          <a:xfrm>
            <a:off x="5165348" y="3475599"/>
            <a:ext cx="613490" cy="306392"/>
          </a:xfrm>
          <a:prstGeom prst="rect">
            <a:avLst/>
          </a:prstGeom>
          <a:noFill/>
        </p:spPr>
        <p:txBody>
          <a:bodyPr wrap="square" numCol="1" spcCol="457200" rtlCol="0">
            <a:spAutoFit/>
          </a:bodyPr>
          <a:lstStyle/>
          <a:p>
            <a:pPr algn="ctr">
              <a:lnSpc>
                <a:spcPts val="1500"/>
              </a:lnSpc>
              <a:defRPr/>
            </a:pPr>
            <a:r>
              <a:rPr lang="en-US" altLang="zh-CN" dirty="0">
                <a:solidFill>
                  <a:srgbClr val="FEFEFE"/>
                </a:solidFill>
                <a:latin typeface="+mn-ea"/>
                <a:cs typeface="Montserrat" charset="0"/>
              </a:rPr>
              <a:t>60</a:t>
            </a:r>
            <a:endParaRPr lang="en-US" dirty="0">
              <a:solidFill>
                <a:srgbClr val="FEFEFE"/>
              </a:solidFill>
              <a:latin typeface="+mn-ea"/>
              <a:cs typeface="Montserrat" charset="0"/>
            </a:endParaRPr>
          </a:p>
        </p:txBody>
      </p:sp>
      <p:sp>
        <p:nvSpPr>
          <p:cNvPr id="45" name="TextBox 23">
            <a:extLst>
              <a:ext uri="{FF2B5EF4-FFF2-40B4-BE49-F238E27FC236}">
                <a16:creationId xmlns:a16="http://schemas.microsoft.com/office/drawing/2014/main" id="{00EF55C3-E5A1-4845-8459-83B860522880}"/>
              </a:ext>
            </a:extLst>
          </p:cNvPr>
          <p:cNvSpPr txBox="1"/>
          <p:nvPr/>
        </p:nvSpPr>
        <p:spPr>
          <a:xfrm>
            <a:off x="6575882" y="3475599"/>
            <a:ext cx="613490" cy="306392"/>
          </a:xfrm>
          <a:prstGeom prst="rect">
            <a:avLst/>
          </a:prstGeom>
          <a:noFill/>
        </p:spPr>
        <p:txBody>
          <a:bodyPr wrap="square" numCol="1" spcCol="457200" rtlCol="0">
            <a:spAutoFit/>
          </a:bodyPr>
          <a:lstStyle/>
          <a:p>
            <a:pPr algn="ctr">
              <a:lnSpc>
                <a:spcPts val="1500"/>
              </a:lnSpc>
              <a:defRPr/>
            </a:pPr>
            <a:r>
              <a:rPr lang="en-US" altLang="zh-CN" dirty="0">
                <a:solidFill>
                  <a:srgbClr val="FEFEFE"/>
                </a:solidFill>
                <a:latin typeface="+mn-ea"/>
                <a:cs typeface="Montserrat" charset="0"/>
              </a:rPr>
              <a:t>100</a:t>
            </a:r>
            <a:endParaRPr lang="en-US" dirty="0">
              <a:solidFill>
                <a:srgbClr val="FEFEFE"/>
              </a:solidFill>
              <a:latin typeface="+mn-ea"/>
              <a:cs typeface="Montserrat" charset="0"/>
            </a:endParaRPr>
          </a:p>
        </p:txBody>
      </p:sp>
      <p:grpSp>
        <p:nvGrpSpPr>
          <p:cNvPr id="3" name="组合 2">
            <a:extLst>
              <a:ext uri="{FF2B5EF4-FFF2-40B4-BE49-F238E27FC236}">
                <a16:creationId xmlns:a16="http://schemas.microsoft.com/office/drawing/2014/main" id="{3D7BA011-FFBC-48E8-9E81-A785B0B4EEC8}"/>
              </a:ext>
            </a:extLst>
          </p:cNvPr>
          <p:cNvGrpSpPr/>
          <p:nvPr/>
        </p:nvGrpSpPr>
        <p:grpSpPr>
          <a:xfrm>
            <a:off x="1033180" y="1986987"/>
            <a:ext cx="2432433" cy="997623"/>
            <a:chOff x="1033180" y="1986987"/>
            <a:chExt cx="2432433" cy="997623"/>
          </a:xfrm>
        </p:grpSpPr>
        <p:sp>
          <p:nvSpPr>
            <p:cNvPr id="61" name="TextBox 35">
              <a:extLst>
                <a:ext uri="{FF2B5EF4-FFF2-40B4-BE49-F238E27FC236}">
                  <a16:creationId xmlns:a16="http://schemas.microsoft.com/office/drawing/2014/main" id="{FA3561C8-8ECF-4C85-B894-7E80D4504B11}"/>
                </a:ext>
              </a:extLst>
            </p:cNvPr>
            <p:cNvSpPr txBox="1"/>
            <p:nvPr/>
          </p:nvSpPr>
          <p:spPr>
            <a:xfrm>
              <a:off x="1033180" y="1986987"/>
              <a:ext cx="1068369" cy="584775"/>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a:p>
              <a:pPr>
                <a:defRPr/>
              </a:pPr>
              <a:endParaRPr lang="id-ID" sz="1600" b="1" dirty="0">
                <a:solidFill>
                  <a:schemeClr val="tx1">
                    <a:lumMod val="75000"/>
                    <a:lumOff val="25000"/>
                  </a:schemeClr>
                </a:solidFill>
                <a:latin typeface="+mn-ea"/>
              </a:endParaRPr>
            </a:p>
          </p:txBody>
        </p:sp>
        <p:sp>
          <p:nvSpPr>
            <p:cNvPr id="62" name="Rectangle 36">
              <a:extLst>
                <a:ext uri="{FF2B5EF4-FFF2-40B4-BE49-F238E27FC236}">
                  <a16:creationId xmlns:a16="http://schemas.microsoft.com/office/drawing/2014/main" id="{5F968E5E-0324-45F1-970F-34479BD8415B}"/>
                </a:ext>
              </a:extLst>
            </p:cNvPr>
            <p:cNvSpPr/>
            <p:nvPr/>
          </p:nvSpPr>
          <p:spPr>
            <a:xfrm>
              <a:off x="1033180" y="2338279"/>
              <a:ext cx="2432433" cy="646331"/>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grpSp>
      <p:grpSp>
        <p:nvGrpSpPr>
          <p:cNvPr id="63" name="组合 62">
            <a:extLst>
              <a:ext uri="{FF2B5EF4-FFF2-40B4-BE49-F238E27FC236}">
                <a16:creationId xmlns:a16="http://schemas.microsoft.com/office/drawing/2014/main" id="{8AD0B093-63A7-4AD3-9165-89D81392D682}"/>
              </a:ext>
            </a:extLst>
          </p:cNvPr>
          <p:cNvGrpSpPr/>
          <p:nvPr/>
        </p:nvGrpSpPr>
        <p:grpSpPr>
          <a:xfrm>
            <a:off x="1033180" y="4450380"/>
            <a:ext cx="2432433" cy="997623"/>
            <a:chOff x="1033180" y="1986987"/>
            <a:chExt cx="2432433" cy="997623"/>
          </a:xfrm>
        </p:grpSpPr>
        <p:sp>
          <p:nvSpPr>
            <p:cNvPr id="64" name="TextBox 35">
              <a:extLst>
                <a:ext uri="{FF2B5EF4-FFF2-40B4-BE49-F238E27FC236}">
                  <a16:creationId xmlns:a16="http://schemas.microsoft.com/office/drawing/2014/main" id="{25AA5A8B-60BB-4FC6-8FF8-8F7CF149C110}"/>
                </a:ext>
              </a:extLst>
            </p:cNvPr>
            <p:cNvSpPr txBox="1"/>
            <p:nvPr/>
          </p:nvSpPr>
          <p:spPr>
            <a:xfrm>
              <a:off x="1033180" y="1986987"/>
              <a:ext cx="1068369" cy="584775"/>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a:p>
              <a:pPr>
                <a:defRPr/>
              </a:pPr>
              <a:endParaRPr lang="id-ID" sz="1600" b="1" dirty="0">
                <a:solidFill>
                  <a:schemeClr val="tx1">
                    <a:lumMod val="75000"/>
                    <a:lumOff val="25000"/>
                  </a:schemeClr>
                </a:solidFill>
                <a:latin typeface="+mn-ea"/>
              </a:endParaRPr>
            </a:p>
          </p:txBody>
        </p:sp>
        <p:sp>
          <p:nvSpPr>
            <p:cNvPr id="65" name="Rectangle 36">
              <a:extLst>
                <a:ext uri="{FF2B5EF4-FFF2-40B4-BE49-F238E27FC236}">
                  <a16:creationId xmlns:a16="http://schemas.microsoft.com/office/drawing/2014/main" id="{30875886-4C14-4D87-9B4A-5E464A79540C}"/>
                </a:ext>
              </a:extLst>
            </p:cNvPr>
            <p:cNvSpPr/>
            <p:nvPr/>
          </p:nvSpPr>
          <p:spPr>
            <a:xfrm>
              <a:off x="1033180" y="2338279"/>
              <a:ext cx="2432433" cy="646331"/>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grpSp>
      <p:grpSp>
        <p:nvGrpSpPr>
          <p:cNvPr id="66" name="组合 65">
            <a:extLst>
              <a:ext uri="{FF2B5EF4-FFF2-40B4-BE49-F238E27FC236}">
                <a16:creationId xmlns:a16="http://schemas.microsoft.com/office/drawing/2014/main" id="{E0F3A5CF-C82A-4B21-8218-C948C52C9C6C}"/>
              </a:ext>
            </a:extLst>
          </p:cNvPr>
          <p:cNvGrpSpPr/>
          <p:nvPr/>
        </p:nvGrpSpPr>
        <p:grpSpPr>
          <a:xfrm>
            <a:off x="8491904" y="1560930"/>
            <a:ext cx="2432433" cy="997623"/>
            <a:chOff x="1033180" y="1986987"/>
            <a:chExt cx="2432433" cy="997623"/>
          </a:xfrm>
        </p:grpSpPr>
        <p:sp>
          <p:nvSpPr>
            <p:cNvPr id="67" name="TextBox 35">
              <a:extLst>
                <a:ext uri="{FF2B5EF4-FFF2-40B4-BE49-F238E27FC236}">
                  <a16:creationId xmlns:a16="http://schemas.microsoft.com/office/drawing/2014/main" id="{DC06D964-E0D1-4ECB-A5B1-1738BED97EC2}"/>
                </a:ext>
              </a:extLst>
            </p:cNvPr>
            <p:cNvSpPr txBox="1"/>
            <p:nvPr/>
          </p:nvSpPr>
          <p:spPr>
            <a:xfrm>
              <a:off x="1033180" y="1986987"/>
              <a:ext cx="1068369" cy="584775"/>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a:p>
              <a:pPr>
                <a:defRPr/>
              </a:pPr>
              <a:endParaRPr lang="id-ID" sz="1600" b="1" dirty="0">
                <a:solidFill>
                  <a:schemeClr val="tx1">
                    <a:lumMod val="75000"/>
                    <a:lumOff val="25000"/>
                  </a:schemeClr>
                </a:solidFill>
                <a:latin typeface="+mn-ea"/>
              </a:endParaRPr>
            </a:p>
          </p:txBody>
        </p:sp>
        <p:sp>
          <p:nvSpPr>
            <p:cNvPr id="68" name="Rectangle 36">
              <a:extLst>
                <a:ext uri="{FF2B5EF4-FFF2-40B4-BE49-F238E27FC236}">
                  <a16:creationId xmlns:a16="http://schemas.microsoft.com/office/drawing/2014/main" id="{DE490CC9-8CCB-4FF6-AC16-D588A5CD650C}"/>
                </a:ext>
              </a:extLst>
            </p:cNvPr>
            <p:cNvSpPr/>
            <p:nvPr/>
          </p:nvSpPr>
          <p:spPr>
            <a:xfrm>
              <a:off x="1033180" y="2338279"/>
              <a:ext cx="2432433" cy="646331"/>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grpSp>
      <p:grpSp>
        <p:nvGrpSpPr>
          <p:cNvPr id="69" name="组合 68">
            <a:extLst>
              <a:ext uri="{FF2B5EF4-FFF2-40B4-BE49-F238E27FC236}">
                <a16:creationId xmlns:a16="http://schemas.microsoft.com/office/drawing/2014/main" id="{C5F57D73-7B5A-4390-81E1-337BC3C485D8}"/>
              </a:ext>
            </a:extLst>
          </p:cNvPr>
          <p:cNvGrpSpPr/>
          <p:nvPr/>
        </p:nvGrpSpPr>
        <p:grpSpPr>
          <a:xfrm>
            <a:off x="8491904" y="4528491"/>
            <a:ext cx="2432433" cy="997623"/>
            <a:chOff x="1033180" y="1986987"/>
            <a:chExt cx="2432433" cy="997623"/>
          </a:xfrm>
        </p:grpSpPr>
        <p:sp>
          <p:nvSpPr>
            <p:cNvPr id="70" name="TextBox 35">
              <a:extLst>
                <a:ext uri="{FF2B5EF4-FFF2-40B4-BE49-F238E27FC236}">
                  <a16:creationId xmlns:a16="http://schemas.microsoft.com/office/drawing/2014/main" id="{5B9F3007-A51E-445E-A98B-D219201F77E3}"/>
                </a:ext>
              </a:extLst>
            </p:cNvPr>
            <p:cNvSpPr txBox="1"/>
            <p:nvPr/>
          </p:nvSpPr>
          <p:spPr>
            <a:xfrm>
              <a:off x="1033180" y="1986987"/>
              <a:ext cx="1068369" cy="584775"/>
            </a:xfrm>
            <a:prstGeom prst="rect">
              <a:avLst/>
            </a:prstGeom>
            <a:noFill/>
          </p:spPr>
          <p:txBody>
            <a:bodyPr wrap="none" rtlCol="0">
              <a:spAutoFit/>
            </a:bodyPr>
            <a:lstStyle/>
            <a:p>
              <a:pPr>
                <a:defRPr/>
              </a:pPr>
              <a:r>
                <a:rPr lang="id-ID" sz="1600" b="1" dirty="0">
                  <a:solidFill>
                    <a:schemeClr val="tx1">
                      <a:lumMod val="75000"/>
                      <a:lumOff val="25000"/>
                    </a:schemeClr>
                  </a:solidFill>
                  <a:latin typeface="+mn-ea"/>
                </a:rPr>
                <a:t>Text here</a:t>
              </a:r>
            </a:p>
            <a:p>
              <a:pPr>
                <a:defRPr/>
              </a:pPr>
              <a:endParaRPr lang="id-ID" sz="1600" b="1" dirty="0">
                <a:solidFill>
                  <a:schemeClr val="tx1">
                    <a:lumMod val="75000"/>
                    <a:lumOff val="25000"/>
                  </a:schemeClr>
                </a:solidFill>
                <a:latin typeface="+mn-ea"/>
              </a:endParaRPr>
            </a:p>
          </p:txBody>
        </p:sp>
        <p:sp>
          <p:nvSpPr>
            <p:cNvPr id="71" name="Rectangle 36">
              <a:extLst>
                <a:ext uri="{FF2B5EF4-FFF2-40B4-BE49-F238E27FC236}">
                  <a16:creationId xmlns:a16="http://schemas.microsoft.com/office/drawing/2014/main" id="{2CC8437E-258B-4980-8AB6-63C0EA280748}"/>
                </a:ext>
              </a:extLst>
            </p:cNvPr>
            <p:cNvSpPr/>
            <p:nvPr/>
          </p:nvSpPr>
          <p:spPr>
            <a:xfrm>
              <a:off x="1033180" y="2338279"/>
              <a:ext cx="2432433" cy="646331"/>
            </a:xfrm>
            <a:prstGeom prst="rect">
              <a:avLst/>
            </a:prstGeom>
          </p:spPr>
          <p:txBody>
            <a:bodyPr wrap="square">
              <a:spAutoFit/>
            </a:bodyPr>
            <a:lstStyle/>
            <a:p>
              <a:pPr>
                <a:defRPr/>
              </a:pPr>
              <a:r>
                <a:rPr lang="en-US" sz="1200" dirty="0">
                  <a:solidFill>
                    <a:schemeClr val="tx1">
                      <a:lumMod val="75000"/>
                      <a:lumOff val="25000"/>
                    </a:schemeClr>
                  </a:solidFill>
                  <a:latin typeface="+mn-ea"/>
                </a:rPr>
                <a:t>Please replace text, click add relevant headline, modify the text content</a:t>
              </a:r>
            </a:p>
          </p:txBody>
        </p:sp>
      </p:grpSp>
    </p:spTree>
    <p:extLst>
      <p:ext uri="{BB962C8B-B14F-4D97-AF65-F5344CB8AC3E}">
        <p14:creationId xmlns:p14="http://schemas.microsoft.com/office/powerpoint/2010/main" val="254863476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p:tgtEl>
                                          <p:spTgt spid="33"/>
                                        </p:tgtEl>
                                        <p:attrNameLst>
                                          <p:attrName>ppt_x</p:attrName>
                                        </p:attrNameLst>
                                      </p:cBhvr>
                                      <p:tavLst>
                                        <p:tav tm="0">
                                          <p:val>
                                            <p:strVal val="#ppt_x-#ppt_w*1.125000"/>
                                          </p:val>
                                        </p:tav>
                                        <p:tav tm="100000">
                                          <p:val>
                                            <p:strVal val="#ppt_x"/>
                                          </p:val>
                                        </p:tav>
                                      </p:tavLst>
                                    </p:anim>
                                    <p:animEffect transition="in" filter="wipe(right)">
                                      <p:cBhvr>
                                        <p:cTn id="14" dur="500"/>
                                        <p:tgtEl>
                                          <p:spTgt spid="33"/>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p:tgtEl>
                                          <p:spTgt spid="43"/>
                                        </p:tgtEl>
                                        <p:attrNameLst>
                                          <p:attrName>ppt_x</p:attrName>
                                        </p:attrNameLst>
                                      </p:cBhvr>
                                      <p:tavLst>
                                        <p:tav tm="0">
                                          <p:val>
                                            <p:strVal val="#ppt_x-#ppt_w*1.125000"/>
                                          </p:val>
                                        </p:tav>
                                        <p:tav tm="100000">
                                          <p:val>
                                            <p:strVal val="#ppt_x"/>
                                          </p:val>
                                        </p:tav>
                                      </p:tavLst>
                                    </p:anim>
                                    <p:animEffect transition="in" filter="wipe(right)">
                                      <p:cBhvr>
                                        <p:cTn id="18" dur="500"/>
                                        <p:tgtEl>
                                          <p:spTgt spid="4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p:tgtEl>
                                          <p:spTgt spid="31"/>
                                        </p:tgtEl>
                                        <p:attrNameLst>
                                          <p:attrName>ppt_y</p:attrName>
                                        </p:attrNameLst>
                                      </p:cBhvr>
                                      <p:tavLst>
                                        <p:tav tm="0">
                                          <p:val>
                                            <p:strVal val="#ppt_y+#ppt_h*1.125000"/>
                                          </p:val>
                                        </p:tav>
                                        <p:tav tm="100000">
                                          <p:val>
                                            <p:strVal val="#ppt_y"/>
                                          </p:val>
                                        </p:tav>
                                      </p:tavLst>
                                    </p:anim>
                                    <p:animEffect transition="in" filter="wipe(up)">
                                      <p:cBhvr>
                                        <p:cTn id="37" dur="500"/>
                                        <p:tgtEl>
                                          <p:spTgt spid="31"/>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p:tgtEl>
                                          <p:spTgt spid="45"/>
                                        </p:tgtEl>
                                        <p:attrNameLst>
                                          <p:attrName>ppt_y</p:attrName>
                                        </p:attrNameLst>
                                      </p:cBhvr>
                                      <p:tavLst>
                                        <p:tav tm="0">
                                          <p:val>
                                            <p:strVal val="#ppt_y+#ppt_h*1.125000"/>
                                          </p:val>
                                        </p:tav>
                                        <p:tav tm="100000">
                                          <p:val>
                                            <p:strVal val="#ppt_y"/>
                                          </p:val>
                                        </p:tav>
                                      </p:tavLst>
                                    </p:anim>
                                    <p:animEffect transition="in" filter="wipe(up)">
                                      <p:cBhvr>
                                        <p:cTn id="41" dur="500"/>
                                        <p:tgtEl>
                                          <p:spTgt spid="4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ppt_w</p:attrName>
                                        </p:attrNameLst>
                                      </p:cBhvr>
                                      <p:tavLst>
                                        <p:tav tm="0">
                                          <p:val>
                                            <p:fltVal val="0"/>
                                          </p:val>
                                        </p:tav>
                                        <p:tav tm="100000">
                                          <p:val>
                                            <p:strVal val="#ppt_w"/>
                                          </p:val>
                                        </p:tav>
                                      </p:tavLst>
                                    </p:anim>
                                    <p:anim calcmode="lin" valueType="num">
                                      <p:cBhvr>
                                        <p:cTn id="50" dur="500" fill="hold"/>
                                        <p:tgtEl>
                                          <p:spTgt spid="41"/>
                                        </p:tgtEl>
                                        <p:attrNameLst>
                                          <p:attrName>ppt_h</p:attrName>
                                        </p:attrNameLst>
                                      </p:cBhvr>
                                      <p:tavLst>
                                        <p:tav tm="0">
                                          <p:val>
                                            <p:fltVal val="0"/>
                                          </p:val>
                                        </p:tav>
                                        <p:tav tm="100000">
                                          <p:val>
                                            <p:strVal val="#ppt_h"/>
                                          </p:val>
                                        </p:tav>
                                      </p:tavLst>
                                    </p:anim>
                                    <p:animEffect transition="in" filter="fade">
                                      <p:cBhvr>
                                        <p:cTn id="51" dur="500"/>
                                        <p:tgtEl>
                                          <p:spTgt spid="4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6" grpId="0" animBg="1"/>
      <p:bldP spid="38" grpId="0" animBg="1"/>
      <p:bldP spid="40" grpId="0" animBg="1"/>
      <p:bldP spid="41" grpId="0" animBg="1"/>
      <p:bldP spid="42" grpId="0"/>
      <p:bldP spid="43"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3">
            <a:extLst>
              <a:ext uri="{FF2B5EF4-FFF2-40B4-BE49-F238E27FC236}">
                <a16:creationId xmlns:a16="http://schemas.microsoft.com/office/drawing/2014/main" id="{DA0C5148-B35A-4A3E-A8A6-18C96637AA72}"/>
              </a:ext>
            </a:extLst>
          </p:cNvPr>
          <p:cNvGrpSpPr/>
          <p:nvPr/>
        </p:nvGrpSpPr>
        <p:grpSpPr>
          <a:xfrm>
            <a:off x="1850678" y="2016944"/>
            <a:ext cx="913960" cy="3526347"/>
            <a:chOff x="2800969" y="2011567"/>
            <a:chExt cx="913960" cy="3526347"/>
          </a:xfrm>
        </p:grpSpPr>
        <p:sp>
          <p:nvSpPr>
            <p:cNvPr id="30" name="Oval 4">
              <a:extLst>
                <a:ext uri="{FF2B5EF4-FFF2-40B4-BE49-F238E27FC236}">
                  <a16:creationId xmlns:a16="http://schemas.microsoft.com/office/drawing/2014/main" id="{F42C1539-8378-46E7-8252-78EEBF5AD4F8}"/>
                </a:ext>
              </a:extLst>
            </p:cNvPr>
            <p:cNvSpPr/>
            <p:nvPr/>
          </p:nvSpPr>
          <p:spPr>
            <a:xfrm>
              <a:off x="2800969" y="4623954"/>
              <a:ext cx="913960" cy="913960"/>
            </a:xfrm>
            <a:prstGeom prst="ellipse">
              <a:avLst/>
            </a:prstGeom>
            <a:solidFill>
              <a:srgbClr val="F3572D"/>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31" name="Rounded Rectangle 5">
              <a:extLst>
                <a:ext uri="{FF2B5EF4-FFF2-40B4-BE49-F238E27FC236}">
                  <a16:creationId xmlns:a16="http://schemas.microsoft.com/office/drawing/2014/main" id="{B1F4206D-190C-4229-B1F7-11F8044E1947}"/>
                </a:ext>
              </a:extLst>
            </p:cNvPr>
            <p:cNvSpPr/>
            <p:nvPr/>
          </p:nvSpPr>
          <p:spPr>
            <a:xfrm>
              <a:off x="3007803" y="2011567"/>
              <a:ext cx="500296" cy="3237428"/>
            </a:xfrm>
            <a:prstGeom prst="roundRect">
              <a:avLst>
                <a:gd name="adj" fmla="val 50000"/>
              </a:avLst>
            </a:prstGeom>
            <a:solidFill>
              <a:srgbClr val="F3572D"/>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28" name="Oval 6">
            <a:extLst>
              <a:ext uri="{FF2B5EF4-FFF2-40B4-BE49-F238E27FC236}">
                <a16:creationId xmlns:a16="http://schemas.microsoft.com/office/drawing/2014/main" id="{6B9A67F4-7FBF-496D-8B5F-A427D95A050D}"/>
              </a:ext>
            </a:extLst>
          </p:cNvPr>
          <p:cNvSpPr/>
          <p:nvPr/>
        </p:nvSpPr>
        <p:spPr>
          <a:xfrm>
            <a:off x="1924453"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29" name="Rounded Rectangle 7">
            <a:extLst>
              <a:ext uri="{FF2B5EF4-FFF2-40B4-BE49-F238E27FC236}">
                <a16:creationId xmlns:a16="http://schemas.microsoft.com/office/drawing/2014/main" id="{5C7D4156-B623-423C-B25F-99A530C60FCD}"/>
              </a:ext>
            </a:extLst>
          </p:cNvPr>
          <p:cNvSpPr/>
          <p:nvPr/>
        </p:nvSpPr>
        <p:spPr>
          <a:xfrm>
            <a:off x="2123333"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32" name="Rectangle 9">
            <a:extLst>
              <a:ext uri="{FF2B5EF4-FFF2-40B4-BE49-F238E27FC236}">
                <a16:creationId xmlns:a16="http://schemas.microsoft.com/office/drawing/2014/main" id="{BDBBDF0B-FDE4-46FB-ACD6-1695C6425D4E}"/>
              </a:ext>
            </a:extLst>
          </p:cNvPr>
          <p:cNvSpPr/>
          <p:nvPr/>
        </p:nvSpPr>
        <p:spPr>
          <a:xfrm>
            <a:off x="1924453" y="4955752"/>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2008</a:t>
            </a:r>
          </a:p>
        </p:txBody>
      </p:sp>
      <p:grpSp>
        <p:nvGrpSpPr>
          <p:cNvPr id="34" name="Group 11">
            <a:extLst>
              <a:ext uri="{FF2B5EF4-FFF2-40B4-BE49-F238E27FC236}">
                <a16:creationId xmlns:a16="http://schemas.microsoft.com/office/drawing/2014/main" id="{52A260D0-69C2-40C0-97F8-3BA01B28F8E0}"/>
              </a:ext>
            </a:extLst>
          </p:cNvPr>
          <p:cNvGrpSpPr/>
          <p:nvPr/>
        </p:nvGrpSpPr>
        <p:grpSpPr>
          <a:xfrm>
            <a:off x="3118005" y="2016944"/>
            <a:ext cx="913960" cy="3526347"/>
            <a:chOff x="2800969" y="2011567"/>
            <a:chExt cx="913960" cy="3526347"/>
          </a:xfrm>
        </p:grpSpPr>
        <p:sp>
          <p:nvSpPr>
            <p:cNvPr id="37" name="Oval 14">
              <a:extLst>
                <a:ext uri="{FF2B5EF4-FFF2-40B4-BE49-F238E27FC236}">
                  <a16:creationId xmlns:a16="http://schemas.microsoft.com/office/drawing/2014/main" id="{305A29EA-C70C-463D-B6BC-F4E4A1AF7CD7}"/>
                </a:ext>
              </a:extLst>
            </p:cNvPr>
            <p:cNvSpPr/>
            <p:nvPr/>
          </p:nvSpPr>
          <p:spPr>
            <a:xfrm>
              <a:off x="2800969" y="4623954"/>
              <a:ext cx="913960" cy="913960"/>
            </a:xfrm>
            <a:prstGeom prst="ellipse">
              <a:avLst/>
            </a:prstGeom>
            <a:solidFill>
              <a:srgbClr val="F9AF44"/>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38" name="Rounded Rectangle 15">
              <a:extLst>
                <a:ext uri="{FF2B5EF4-FFF2-40B4-BE49-F238E27FC236}">
                  <a16:creationId xmlns:a16="http://schemas.microsoft.com/office/drawing/2014/main" id="{40B4A227-B409-41D3-9E03-0E6CD38F9477}"/>
                </a:ext>
              </a:extLst>
            </p:cNvPr>
            <p:cNvSpPr/>
            <p:nvPr/>
          </p:nvSpPr>
          <p:spPr>
            <a:xfrm>
              <a:off x="3007803" y="2011567"/>
              <a:ext cx="500296" cy="3237428"/>
            </a:xfrm>
            <a:prstGeom prst="roundRect">
              <a:avLst>
                <a:gd name="adj" fmla="val 50000"/>
              </a:avLst>
            </a:prstGeom>
            <a:solidFill>
              <a:srgbClr val="F9AF44"/>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35" name="Oval 12">
            <a:extLst>
              <a:ext uri="{FF2B5EF4-FFF2-40B4-BE49-F238E27FC236}">
                <a16:creationId xmlns:a16="http://schemas.microsoft.com/office/drawing/2014/main" id="{92A3D060-6CB9-4C53-9D0F-FB9CD44A81BB}"/>
              </a:ext>
            </a:extLst>
          </p:cNvPr>
          <p:cNvSpPr/>
          <p:nvPr/>
        </p:nvSpPr>
        <p:spPr>
          <a:xfrm>
            <a:off x="3191780"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36" name="Rounded Rectangle 13">
            <a:extLst>
              <a:ext uri="{FF2B5EF4-FFF2-40B4-BE49-F238E27FC236}">
                <a16:creationId xmlns:a16="http://schemas.microsoft.com/office/drawing/2014/main" id="{DC296F12-2518-4AF8-900E-930A1B6D1458}"/>
              </a:ext>
            </a:extLst>
          </p:cNvPr>
          <p:cNvSpPr/>
          <p:nvPr/>
        </p:nvSpPr>
        <p:spPr>
          <a:xfrm>
            <a:off x="3390660"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nvGrpSpPr>
          <p:cNvPr id="40" name="Group 17">
            <a:extLst>
              <a:ext uri="{FF2B5EF4-FFF2-40B4-BE49-F238E27FC236}">
                <a16:creationId xmlns:a16="http://schemas.microsoft.com/office/drawing/2014/main" id="{D0C9E3A4-E269-422E-BB25-7C681690A55B}"/>
              </a:ext>
            </a:extLst>
          </p:cNvPr>
          <p:cNvGrpSpPr/>
          <p:nvPr/>
        </p:nvGrpSpPr>
        <p:grpSpPr>
          <a:xfrm>
            <a:off x="4387560" y="2016944"/>
            <a:ext cx="913960" cy="3526347"/>
            <a:chOff x="2800969" y="2011567"/>
            <a:chExt cx="913960" cy="3526347"/>
          </a:xfrm>
        </p:grpSpPr>
        <p:sp>
          <p:nvSpPr>
            <p:cNvPr id="43" name="Oval 20">
              <a:extLst>
                <a:ext uri="{FF2B5EF4-FFF2-40B4-BE49-F238E27FC236}">
                  <a16:creationId xmlns:a16="http://schemas.microsoft.com/office/drawing/2014/main" id="{70BD3272-D530-4E36-87DB-BB2B6576D3AF}"/>
                </a:ext>
              </a:extLst>
            </p:cNvPr>
            <p:cNvSpPr/>
            <p:nvPr/>
          </p:nvSpPr>
          <p:spPr>
            <a:xfrm>
              <a:off x="2800969" y="4623954"/>
              <a:ext cx="913960" cy="913960"/>
            </a:xfrm>
            <a:prstGeom prst="ellipse">
              <a:avLst/>
            </a:prstGeom>
            <a:solidFill>
              <a:srgbClr val="05A39C"/>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44" name="Rounded Rectangle 21">
              <a:extLst>
                <a:ext uri="{FF2B5EF4-FFF2-40B4-BE49-F238E27FC236}">
                  <a16:creationId xmlns:a16="http://schemas.microsoft.com/office/drawing/2014/main" id="{B4D28F0F-E1A3-4C66-9ACB-DA4003649DE8}"/>
                </a:ext>
              </a:extLst>
            </p:cNvPr>
            <p:cNvSpPr/>
            <p:nvPr/>
          </p:nvSpPr>
          <p:spPr>
            <a:xfrm>
              <a:off x="3007803" y="2011567"/>
              <a:ext cx="500296" cy="3237428"/>
            </a:xfrm>
            <a:prstGeom prst="roundRect">
              <a:avLst>
                <a:gd name="adj" fmla="val 50000"/>
              </a:avLst>
            </a:prstGeom>
            <a:solidFill>
              <a:srgbClr val="05A39C"/>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41" name="Oval 18">
            <a:extLst>
              <a:ext uri="{FF2B5EF4-FFF2-40B4-BE49-F238E27FC236}">
                <a16:creationId xmlns:a16="http://schemas.microsoft.com/office/drawing/2014/main" id="{6227E595-1F8B-4D8F-A699-9D8175AA8046}"/>
              </a:ext>
            </a:extLst>
          </p:cNvPr>
          <p:cNvSpPr/>
          <p:nvPr/>
        </p:nvSpPr>
        <p:spPr>
          <a:xfrm>
            <a:off x="4461335"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42" name="Rounded Rectangle 19">
            <a:extLst>
              <a:ext uri="{FF2B5EF4-FFF2-40B4-BE49-F238E27FC236}">
                <a16:creationId xmlns:a16="http://schemas.microsoft.com/office/drawing/2014/main" id="{A55D1746-1427-4C13-9D00-F28E1EB7EB01}"/>
              </a:ext>
            </a:extLst>
          </p:cNvPr>
          <p:cNvSpPr/>
          <p:nvPr/>
        </p:nvSpPr>
        <p:spPr>
          <a:xfrm>
            <a:off x="4660215"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nvGrpSpPr>
          <p:cNvPr id="46" name="Group 23">
            <a:extLst>
              <a:ext uri="{FF2B5EF4-FFF2-40B4-BE49-F238E27FC236}">
                <a16:creationId xmlns:a16="http://schemas.microsoft.com/office/drawing/2014/main" id="{91C1F845-903B-46D6-A0DA-0A37580D8F7E}"/>
              </a:ext>
            </a:extLst>
          </p:cNvPr>
          <p:cNvGrpSpPr/>
          <p:nvPr/>
        </p:nvGrpSpPr>
        <p:grpSpPr>
          <a:xfrm>
            <a:off x="5657115" y="2016944"/>
            <a:ext cx="913960" cy="3526347"/>
            <a:chOff x="2800969" y="2011567"/>
            <a:chExt cx="913960" cy="3526347"/>
          </a:xfrm>
        </p:grpSpPr>
        <p:sp>
          <p:nvSpPr>
            <p:cNvPr id="49" name="Oval 26">
              <a:extLst>
                <a:ext uri="{FF2B5EF4-FFF2-40B4-BE49-F238E27FC236}">
                  <a16:creationId xmlns:a16="http://schemas.microsoft.com/office/drawing/2014/main" id="{179F61D5-08F0-4969-A8D8-4289AF8C7B34}"/>
                </a:ext>
              </a:extLst>
            </p:cNvPr>
            <p:cNvSpPr/>
            <p:nvPr/>
          </p:nvSpPr>
          <p:spPr>
            <a:xfrm>
              <a:off x="2800969" y="4623954"/>
              <a:ext cx="913960" cy="913960"/>
            </a:xfrm>
            <a:prstGeom prst="ellipse">
              <a:avLst/>
            </a:prstGeom>
            <a:solidFill>
              <a:srgbClr val="2078C2"/>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50" name="Rounded Rectangle 27">
              <a:extLst>
                <a:ext uri="{FF2B5EF4-FFF2-40B4-BE49-F238E27FC236}">
                  <a16:creationId xmlns:a16="http://schemas.microsoft.com/office/drawing/2014/main" id="{30BB7202-8A25-40CA-AE07-B1DE185A355C}"/>
                </a:ext>
              </a:extLst>
            </p:cNvPr>
            <p:cNvSpPr/>
            <p:nvPr/>
          </p:nvSpPr>
          <p:spPr>
            <a:xfrm>
              <a:off x="3007803" y="2011567"/>
              <a:ext cx="500296" cy="3237428"/>
            </a:xfrm>
            <a:prstGeom prst="roundRect">
              <a:avLst>
                <a:gd name="adj" fmla="val 50000"/>
              </a:avLst>
            </a:prstGeom>
            <a:solidFill>
              <a:srgbClr val="2078C2"/>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47" name="Oval 24">
            <a:extLst>
              <a:ext uri="{FF2B5EF4-FFF2-40B4-BE49-F238E27FC236}">
                <a16:creationId xmlns:a16="http://schemas.microsoft.com/office/drawing/2014/main" id="{9E69E702-65FC-4F73-A5FD-87861FF85380}"/>
              </a:ext>
            </a:extLst>
          </p:cNvPr>
          <p:cNvSpPr/>
          <p:nvPr/>
        </p:nvSpPr>
        <p:spPr>
          <a:xfrm>
            <a:off x="5730890"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48" name="Rounded Rectangle 25">
            <a:extLst>
              <a:ext uri="{FF2B5EF4-FFF2-40B4-BE49-F238E27FC236}">
                <a16:creationId xmlns:a16="http://schemas.microsoft.com/office/drawing/2014/main" id="{E16B7616-3272-46E4-9962-6AEFDB4E5BAC}"/>
              </a:ext>
            </a:extLst>
          </p:cNvPr>
          <p:cNvSpPr/>
          <p:nvPr/>
        </p:nvSpPr>
        <p:spPr>
          <a:xfrm>
            <a:off x="5929770"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nvGrpSpPr>
          <p:cNvPr id="52" name="Group 29">
            <a:extLst>
              <a:ext uri="{FF2B5EF4-FFF2-40B4-BE49-F238E27FC236}">
                <a16:creationId xmlns:a16="http://schemas.microsoft.com/office/drawing/2014/main" id="{89D6D03A-0CB8-4AB3-9B1A-93CA4588B284}"/>
              </a:ext>
            </a:extLst>
          </p:cNvPr>
          <p:cNvGrpSpPr/>
          <p:nvPr/>
        </p:nvGrpSpPr>
        <p:grpSpPr>
          <a:xfrm>
            <a:off x="6926670" y="2016944"/>
            <a:ext cx="913960" cy="3526347"/>
            <a:chOff x="2800969" y="2011567"/>
            <a:chExt cx="913960" cy="3526347"/>
          </a:xfrm>
        </p:grpSpPr>
        <p:sp>
          <p:nvSpPr>
            <p:cNvPr id="55" name="Oval 32">
              <a:extLst>
                <a:ext uri="{FF2B5EF4-FFF2-40B4-BE49-F238E27FC236}">
                  <a16:creationId xmlns:a16="http://schemas.microsoft.com/office/drawing/2014/main" id="{709F8DFA-DB47-4DA9-9767-390D059392FB}"/>
                </a:ext>
              </a:extLst>
            </p:cNvPr>
            <p:cNvSpPr/>
            <p:nvPr/>
          </p:nvSpPr>
          <p:spPr>
            <a:xfrm>
              <a:off x="2800969" y="4623954"/>
              <a:ext cx="913960" cy="913960"/>
            </a:xfrm>
            <a:prstGeom prst="ellipse">
              <a:avLst/>
            </a:prstGeom>
            <a:solidFill>
              <a:srgbClr val="9D399B"/>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56" name="Rounded Rectangle 33">
              <a:extLst>
                <a:ext uri="{FF2B5EF4-FFF2-40B4-BE49-F238E27FC236}">
                  <a16:creationId xmlns:a16="http://schemas.microsoft.com/office/drawing/2014/main" id="{56592204-A6CB-42A4-9910-4FEA6C46752F}"/>
                </a:ext>
              </a:extLst>
            </p:cNvPr>
            <p:cNvSpPr/>
            <p:nvPr/>
          </p:nvSpPr>
          <p:spPr>
            <a:xfrm>
              <a:off x="3007803" y="2011567"/>
              <a:ext cx="500296" cy="3237428"/>
            </a:xfrm>
            <a:prstGeom prst="roundRect">
              <a:avLst>
                <a:gd name="adj" fmla="val 50000"/>
              </a:avLst>
            </a:prstGeom>
            <a:solidFill>
              <a:srgbClr val="9D399B"/>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53" name="Oval 30">
            <a:extLst>
              <a:ext uri="{FF2B5EF4-FFF2-40B4-BE49-F238E27FC236}">
                <a16:creationId xmlns:a16="http://schemas.microsoft.com/office/drawing/2014/main" id="{152C03B0-61FF-4F42-B514-A437B4B202C5}"/>
              </a:ext>
            </a:extLst>
          </p:cNvPr>
          <p:cNvSpPr/>
          <p:nvPr/>
        </p:nvSpPr>
        <p:spPr>
          <a:xfrm>
            <a:off x="7000445"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54" name="Rounded Rectangle 31">
            <a:extLst>
              <a:ext uri="{FF2B5EF4-FFF2-40B4-BE49-F238E27FC236}">
                <a16:creationId xmlns:a16="http://schemas.microsoft.com/office/drawing/2014/main" id="{2AC10D12-FA03-4A95-868E-6105EF0829B3}"/>
              </a:ext>
            </a:extLst>
          </p:cNvPr>
          <p:cNvSpPr/>
          <p:nvPr/>
        </p:nvSpPr>
        <p:spPr>
          <a:xfrm>
            <a:off x="7199325"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nvGrpSpPr>
          <p:cNvPr id="58" name="Group 35">
            <a:extLst>
              <a:ext uri="{FF2B5EF4-FFF2-40B4-BE49-F238E27FC236}">
                <a16:creationId xmlns:a16="http://schemas.microsoft.com/office/drawing/2014/main" id="{1D7338C5-8CAE-41E3-A224-0704E3308106}"/>
              </a:ext>
            </a:extLst>
          </p:cNvPr>
          <p:cNvGrpSpPr/>
          <p:nvPr/>
        </p:nvGrpSpPr>
        <p:grpSpPr>
          <a:xfrm>
            <a:off x="8196225" y="2016944"/>
            <a:ext cx="913960" cy="3526347"/>
            <a:chOff x="2800969" y="2011567"/>
            <a:chExt cx="913960" cy="3526347"/>
          </a:xfrm>
        </p:grpSpPr>
        <p:sp>
          <p:nvSpPr>
            <p:cNvPr id="61" name="Oval 38">
              <a:extLst>
                <a:ext uri="{FF2B5EF4-FFF2-40B4-BE49-F238E27FC236}">
                  <a16:creationId xmlns:a16="http://schemas.microsoft.com/office/drawing/2014/main" id="{67644AA6-E409-4D49-82F8-D8B16467FE9C}"/>
                </a:ext>
              </a:extLst>
            </p:cNvPr>
            <p:cNvSpPr/>
            <p:nvPr/>
          </p:nvSpPr>
          <p:spPr>
            <a:xfrm>
              <a:off x="2800969" y="4623954"/>
              <a:ext cx="913960" cy="913960"/>
            </a:xfrm>
            <a:prstGeom prst="ellipse">
              <a:avLst/>
            </a:prstGeom>
            <a:solidFill>
              <a:srgbClr val="F9AF44"/>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62" name="Rounded Rectangle 39">
              <a:extLst>
                <a:ext uri="{FF2B5EF4-FFF2-40B4-BE49-F238E27FC236}">
                  <a16:creationId xmlns:a16="http://schemas.microsoft.com/office/drawing/2014/main" id="{9F07D556-755B-450D-9E4B-BBBD853DC1DB}"/>
                </a:ext>
              </a:extLst>
            </p:cNvPr>
            <p:cNvSpPr/>
            <p:nvPr/>
          </p:nvSpPr>
          <p:spPr>
            <a:xfrm>
              <a:off x="3007803" y="2011567"/>
              <a:ext cx="500296" cy="3237428"/>
            </a:xfrm>
            <a:prstGeom prst="roundRect">
              <a:avLst>
                <a:gd name="adj" fmla="val 50000"/>
              </a:avLst>
            </a:prstGeom>
            <a:solidFill>
              <a:srgbClr val="F9AF44"/>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59" name="Oval 36">
            <a:extLst>
              <a:ext uri="{FF2B5EF4-FFF2-40B4-BE49-F238E27FC236}">
                <a16:creationId xmlns:a16="http://schemas.microsoft.com/office/drawing/2014/main" id="{63584F4D-F0B2-4CC6-9676-A543031F3D9F}"/>
              </a:ext>
            </a:extLst>
          </p:cNvPr>
          <p:cNvSpPr/>
          <p:nvPr/>
        </p:nvSpPr>
        <p:spPr>
          <a:xfrm>
            <a:off x="8270000"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60" name="Rounded Rectangle 37">
            <a:extLst>
              <a:ext uri="{FF2B5EF4-FFF2-40B4-BE49-F238E27FC236}">
                <a16:creationId xmlns:a16="http://schemas.microsoft.com/office/drawing/2014/main" id="{DAB36DDE-8C7D-403A-A3B5-293AE39F8E66}"/>
              </a:ext>
            </a:extLst>
          </p:cNvPr>
          <p:cNvSpPr/>
          <p:nvPr/>
        </p:nvSpPr>
        <p:spPr>
          <a:xfrm>
            <a:off x="8468880"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nvGrpSpPr>
          <p:cNvPr id="64" name="Group 41">
            <a:extLst>
              <a:ext uri="{FF2B5EF4-FFF2-40B4-BE49-F238E27FC236}">
                <a16:creationId xmlns:a16="http://schemas.microsoft.com/office/drawing/2014/main" id="{F13D0FB4-4AC7-4C18-8521-A51064F20209}"/>
              </a:ext>
            </a:extLst>
          </p:cNvPr>
          <p:cNvGrpSpPr/>
          <p:nvPr/>
        </p:nvGrpSpPr>
        <p:grpSpPr>
          <a:xfrm>
            <a:off x="9465780" y="2016944"/>
            <a:ext cx="913960" cy="3526347"/>
            <a:chOff x="2800969" y="2011567"/>
            <a:chExt cx="913960" cy="3526347"/>
          </a:xfrm>
        </p:grpSpPr>
        <p:sp>
          <p:nvSpPr>
            <p:cNvPr id="67" name="Oval 44">
              <a:extLst>
                <a:ext uri="{FF2B5EF4-FFF2-40B4-BE49-F238E27FC236}">
                  <a16:creationId xmlns:a16="http://schemas.microsoft.com/office/drawing/2014/main" id="{7C709896-403B-450C-99BE-DD4E2EF57DE0}"/>
                </a:ext>
              </a:extLst>
            </p:cNvPr>
            <p:cNvSpPr/>
            <p:nvPr/>
          </p:nvSpPr>
          <p:spPr>
            <a:xfrm>
              <a:off x="2800969" y="4623954"/>
              <a:ext cx="913960" cy="913960"/>
            </a:xfrm>
            <a:prstGeom prst="ellipse">
              <a:avLst/>
            </a:prstGeom>
            <a:solidFill>
              <a:srgbClr val="05A39C"/>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68" name="Rounded Rectangle 45">
              <a:extLst>
                <a:ext uri="{FF2B5EF4-FFF2-40B4-BE49-F238E27FC236}">
                  <a16:creationId xmlns:a16="http://schemas.microsoft.com/office/drawing/2014/main" id="{18C9A2C5-F6BB-4643-B0F0-5C8C8C3D891F}"/>
                </a:ext>
              </a:extLst>
            </p:cNvPr>
            <p:cNvSpPr/>
            <p:nvPr/>
          </p:nvSpPr>
          <p:spPr>
            <a:xfrm>
              <a:off x="3007803" y="2011567"/>
              <a:ext cx="500296" cy="3237428"/>
            </a:xfrm>
            <a:prstGeom prst="roundRect">
              <a:avLst>
                <a:gd name="adj" fmla="val 50000"/>
              </a:avLst>
            </a:prstGeom>
            <a:solidFill>
              <a:srgbClr val="05A39C"/>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grpSp>
      <p:sp>
        <p:nvSpPr>
          <p:cNvPr id="65" name="Oval 42">
            <a:extLst>
              <a:ext uri="{FF2B5EF4-FFF2-40B4-BE49-F238E27FC236}">
                <a16:creationId xmlns:a16="http://schemas.microsoft.com/office/drawing/2014/main" id="{240E5AEB-0B6E-472E-9CE8-7C9A222D1F90}"/>
              </a:ext>
            </a:extLst>
          </p:cNvPr>
          <p:cNvSpPr/>
          <p:nvPr/>
        </p:nvSpPr>
        <p:spPr>
          <a:xfrm>
            <a:off x="9539555" y="4703106"/>
            <a:ext cx="766410" cy="766410"/>
          </a:xfrm>
          <a:prstGeom prst="ellipse">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66" name="Rounded Rectangle 43">
            <a:extLst>
              <a:ext uri="{FF2B5EF4-FFF2-40B4-BE49-F238E27FC236}">
                <a16:creationId xmlns:a16="http://schemas.microsoft.com/office/drawing/2014/main" id="{1099466E-7285-48F6-8ACE-B8C84D123867}"/>
              </a:ext>
            </a:extLst>
          </p:cNvPr>
          <p:cNvSpPr/>
          <p:nvPr/>
        </p:nvSpPr>
        <p:spPr>
          <a:xfrm>
            <a:off x="9738435" y="3242131"/>
            <a:ext cx="368652" cy="1692000"/>
          </a:xfrm>
          <a:prstGeom prst="roundRect">
            <a:avLst>
              <a:gd name="adj" fmla="val 50000"/>
            </a:avLst>
          </a:prstGeom>
          <a:solidFill>
            <a:sysClr val="window" lastClr="FFFFFF"/>
          </a:solidFill>
          <a:ln w="762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n-ea"/>
              <a:cs typeface="Helvetica Light"/>
            </a:endParaRPr>
          </a:p>
        </p:txBody>
      </p:sp>
      <p:sp>
        <p:nvSpPr>
          <p:cNvPr id="69" name="Rectangle 49">
            <a:extLst>
              <a:ext uri="{FF2B5EF4-FFF2-40B4-BE49-F238E27FC236}">
                <a16:creationId xmlns:a16="http://schemas.microsoft.com/office/drawing/2014/main" id="{09CEAD3F-1C42-4854-863C-816EF3DD7C42}"/>
              </a:ext>
            </a:extLst>
          </p:cNvPr>
          <p:cNvSpPr/>
          <p:nvPr/>
        </p:nvSpPr>
        <p:spPr>
          <a:xfrm>
            <a:off x="3191780" y="4955752"/>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2009</a:t>
            </a:r>
          </a:p>
        </p:txBody>
      </p:sp>
      <p:sp>
        <p:nvSpPr>
          <p:cNvPr id="70" name="Rectangle 50">
            <a:extLst>
              <a:ext uri="{FF2B5EF4-FFF2-40B4-BE49-F238E27FC236}">
                <a16:creationId xmlns:a16="http://schemas.microsoft.com/office/drawing/2014/main" id="{E65AAAA3-A2EB-4B67-A58C-A69DD449D49E}"/>
              </a:ext>
            </a:extLst>
          </p:cNvPr>
          <p:cNvSpPr/>
          <p:nvPr/>
        </p:nvSpPr>
        <p:spPr>
          <a:xfrm>
            <a:off x="4461335" y="4955752"/>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2010</a:t>
            </a:r>
          </a:p>
        </p:txBody>
      </p:sp>
      <p:sp>
        <p:nvSpPr>
          <p:cNvPr id="71" name="Rectangle 51">
            <a:extLst>
              <a:ext uri="{FF2B5EF4-FFF2-40B4-BE49-F238E27FC236}">
                <a16:creationId xmlns:a16="http://schemas.microsoft.com/office/drawing/2014/main" id="{A3B5BB50-D3AB-4957-8D9F-8F05E0A60F7D}"/>
              </a:ext>
            </a:extLst>
          </p:cNvPr>
          <p:cNvSpPr/>
          <p:nvPr/>
        </p:nvSpPr>
        <p:spPr>
          <a:xfrm>
            <a:off x="5734412" y="4958275"/>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2011</a:t>
            </a:r>
          </a:p>
        </p:txBody>
      </p:sp>
      <p:sp>
        <p:nvSpPr>
          <p:cNvPr id="72" name="Rectangle 52">
            <a:extLst>
              <a:ext uri="{FF2B5EF4-FFF2-40B4-BE49-F238E27FC236}">
                <a16:creationId xmlns:a16="http://schemas.microsoft.com/office/drawing/2014/main" id="{CC4C8776-7F9B-45FC-AE65-AC7F20BFE94A}"/>
              </a:ext>
            </a:extLst>
          </p:cNvPr>
          <p:cNvSpPr/>
          <p:nvPr/>
        </p:nvSpPr>
        <p:spPr>
          <a:xfrm>
            <a:off x="7000445" y="4969604"/>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2012</a:t>
            </a:r>
          </a:p>
        </p:txBody>
      </p:sp>
      <p:sp>
        <p:nvSpPr>
          <p:cNvPr id="73" name="Rectangle 53">
            <a:extLst>
              <a:ext uri="{FF2B5EF4-FFF2-40B4-BE49-F238E27FC236}">
                <a16:creationId xmlns:a16="http://schemas.microsoft.com/office/drawing/2014/main" id="{A9C93F78-2794-467E-B5E1-1B12F5021315}"/>
              </a:ext>
            </a:extLst>
          </p:cNvPr>
          <p:cNvSpPr/>
          <p:nvPr/>
        </p:nvSpPr>
        <p:spPr>
          <a:xfrm>
            <a:off x="8269411" y="4962132"/>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2013</a:t>
            </a:r>
          </a:p>
        </p:txBody>
      </p:sp>
      <p:sp>
        <p:nvSpPr>
          <p:cNvPr id="74" name="Rectangle 54">
            <a:extLst>
              <a:ext uri="{FF2B5EF4-FFF2-40B4-BE49-F238E27FC236}">
                <a16:creationId xmlns:a16="http://schemas.microsoft.com/office/drawing/2014/main" id="{C7D8773B-9B5C-4AF8-9757-8EAA01A06ED4}"/>
              </a:ext>
            </a:extLst>
          </p:cNvPr>
          <p:cNvSpPr/>
          <p:nvPr/>
        </p:nvSpPr>
        <p:spPr>
          <a:xfrm>
            <a:off x="9539555" y="4964220"/>
            <a:ext cx="766410" cy="276999"/>
          </a:xfrm>
          <a:prstGeom prst="rect">
            <a:avLst/>
          </a:prstGeom>
        </p:spPr>
        <p:txBody>
          <a:bodyPr wrap="square">
            <a:spAutoFit/>
          </a:bodyPr>
          <a:lstStyle/>
          <a:p>
            <a:pPr algn="ctr">
              <a:defRPr/>
            </a:pPr>
            <a:r>
              <a:rPr lang="en-US" sz="1200" dirty="0">
                <a:solidFill>
                  <a:srgbClr val="44546A">
                    <a:lumMod val="50000"/>
                  </a:srgbClr>
                </a:solidFill>
                <a:latin typeface="+mn-ea"/>
              </a:rPr>
              <a:t>2014</a:t>
            </a:r>
          </a:p>
        </p:txBody>
      </p:sp>
    </p:spTree>
    <p:extLst>
      <p:ext uri="{BB962C8B-B14F-4D97-AF65-F5344CB8AC3E}">
        <p14:creationId xmlns:p14="http://schemas.microsoft.com/office/powerpoint/2010/main" val="51487711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ppt_x"/>
                                          </p:val>
                                        </p:tav>
                                        <p:tav tm="100000">
                                          <p:val>
                                            <p:strVal val="#ppt_x"/>
                                          </p:val>
                                        </p:tav>
                                      </p:tavLst>
                                    </p:anim>
                                    <p:anim calcmode="lin" valueType="num">
                                      <p:cBhvr additive="base">
                                        <p:cTn id="36" dur="500" fill="hold"/>
                                        <p:tgtEl>
                                          <p:spTgt spid="4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fill="hold"/>
                                        <p:tgtEl>
                                          <p:spTgt spid="46"/>
                                        </p:tgtEl>
                                        <p:attrNameLst>
                                          <p:attrName>ppt_x</p:attrName>
                                        </p:attrNameLst>
                                      </p:cBhvr>
                                      <p:tavLst>
                                        <p:tav tm="0">
                                          <p:val>
                                            <p:strVal val="#ppt_x"/>
                                          </p:val>
                                        </p:tav>
                                        <p:tav tm="100000">
                                          <p:val>
                                            <p:strVal val="#ppt_x"/>
                                          </p:val>
                                        </p:tav>
                                      </p:tavLst>
                                    </p:anim>
                                    <p:anim calcmode="lin" valueType="num">
                                      <p:cBhvr additive="base">
                                        <p:cTn id="48" dur="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fill="hold"/>
                                        <p:tgtEl>
                                          <p:spTgt spid="48"/>
                                        </p:tgtEl>
                                        <p:attrNameLst>
                                          <p:attrName>ppt_x</p:attrName>
                                        </p:attrNameLst>
                                      </p:cBhvr>
                                      <p:tavLst>
                                        <p:tav tm="0">
                                          <p:val>
                                            <p:strVal val="#ppt_x"/>
                                          </p:val>
                                        </p:tav>
                                        <p:tav tm="100000">
                                          <p:val>
                                            <p:strVal val="#ppt_x"/>
                                          </p:val>
                                        </p:tav>
                                      </p:tavLst>
                                    </p:anim>
                                    <p:anim calcmode="lin" valueType="num">
                                      <p:cBhvr additive="base">
                                        <p:cTn id="56" dur="500" fill="hold"/>
                                        <p:tgtEl>
                                          <p:spTgt spid="4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ppt_x"/>
                                          </p:val>
                                        </p:tav>
                                        <p:tav tm="100000">
                                          <p:val>
                                            <p:strVal val="#ppt_x"/>
                                          </p:val>
                                        </p:tav>
                                      </p:tavLst>
                                    </p:anim>
                                    <p:anim calcmode="lin" valueType="num">
                                      <p:cBhvr additive="base">
                                        <p:cTn id="68" dur="50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additive="base">
                                        <p:cTn id="83" dur="500" fill="hold"/>
                                        <p:tgtEl>
                                          <p:spTgt spid="64"/>
                                        </p:tgtEl>
                                        <p:attrNameLst>
                                          <p:attrName>ppt_x</p:attrName>
                                        </p:attrNameLst>
                                      </p:cBhvr>
                                      <p:tavLst>
                                        <p:tav tm="0">
                                          <p:val>
                                            <p:strVal val="#ppt_x"/>
                                          </p:val>
                                        </p:tav>
                                        <p:tav tm="100000">
                                          <p:val>
                                            <p:strVal val="#ppt_x"/>
                                          </p:val>
                                        </p:tav>
                                      </p:tavLst>
                                    </p:anim>
                                    <p:anim calcmode="lin" valueType="num">
                                      <p:cBhvr additive="base">
                                        <p:cTn id="84" dur="500" fill="hold"/>
                                        <p:tgtEl>
                                          <p:spTgt spid="6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anim calcmode="lin" valueType="num">
                                      <p:cBhvr additive="base">
                                        <p:cTn id="99" dur="500" fill="hold"/>
                                        <p:tgtEl>
                                          <p:spTgt spid="70"/>
                                        </p:tgtEl>
                                        <p:attrNameLst>
                                          <p:attrName>ppt_x</p:attrName>
                                        </p:attrNameLst>
                                      </p:cBhvr>
                                      <p:tavLst>
                                        <p:tav tm="0">
                                          <p:val>
                                            <p:strVal val="#ppt_x"/>
                                          </p:val>
                                        </p:tav>
                                        <p:tav tm="100000">
                                          <p:val>
                                            <p:strVal val="#ppt_x"/>
                                          </p:val>
                                        </p:tav>
                                      </p:tavLst>
                                    </p:anim>
                                    <p:anim calcmode="lin" valueType="num">
                                      <p:cBhvr additive="base">
                                        <p:cTn id="100" dur="500" fill="hold"/>
                                        <p:tgtEl>
                                          <p:spTgt spid="7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1"/>
                                        </p:tgtEl>
                                        <p:attrNameLst>
                                          <p:attrName>style.visibility</p:attrName>
                                        </p:attrNameLst>
                                      </p:cBhvr>
                                      <p:to>
                                        <p:strVal val="visible"/>
                                      </p:to>
                                    </p:set>
                                    <p:anim calcmode="lin" valueType="num">
                                      <p:cBhvr additive="base">
                                        <p:cTn id="103" dur="500" fill="hold"/>
                                        <p:tgtEl>
                                          <p:spTgt spid="71"/>
                                        </p:tgtEl>
                                        <p:attrNameLst>
                                          <p:attrName>ppt_x</p:attrName>
                                        </p:attrNameLst>
                                      </p:cBhvr>
                                      <p:tavLst>
                                        <p:tav tm="0">
                                          <p:val>
                                            <p:strVal val="#ppt_x"/>
                                          </p:val>
                                        </p:tav>
                                        <p:tav tm="100000">
                                          <p:val>
                                            <p:strVal val="#ppt_x"/>
                                          </p:val>
                                        </p:tav>
                                      </p:tavLst>
                                    </p:anim>
                                    <p:anim calcmode="lin" valueType="num">
                                      <p:cBhvr additive="base">
                                        <p:cTn id="104" dur="500" fill="hold"/>
                                        <p:tgtEl>
                                          <p:spTgt spid="7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 calcmode="lin" valueType="num">
                                      <p:cBhvr additive="base">
                                        <p:cTn id="107" dur="500" fill="hold"/>
                                        <p:tgtEl>
                                          <p:spTgt spid="72"/>
                                        </p:tgtEl>
                                        <p:attrNameLst>
                                          <p:attrName>ppt_x</p:attrName>
                                        </p:attrNameLst>
                                      </p:cBhvr>
                                      <p:tavLst>
                                        <p:tav tm="0">
                                          <p:val>
                                            <p:strVal val="#ppt_x"/>
                                          </p:val>
                                        </p:tav>
                                        <p:tav tm="100000">
                                          <p:val>
                                            <p:strVal val="#ppt_x"/>
                                          </p:val>
                                        </p:tav>
                                      </p:tavLst>
                                    </p:anim>
                                    <p:anim calcmode="lin" valueType="num">
                                      <p:cBhvr additive="base">
                                        <p:cTn id="108" dur="500" fill="hold"/>
                                        <p:tgtEl>
                                          <p:spTgt spid="72"/>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anim calcmode="lin" valueType="num">
                                      <p:cBhvr additive="base">
                                        <p:cTn id="111" dur="500" fill="hold"/>
                                        <p:tgtEl>
                                          <p:spTgt spid="73"/>
                                        </p:tgtEl>
                                        <p:attrNameLst>
                                          <p:attrName>ppt_x</p:attrName>
                                        </p:attrNameLst>
                                      </p:cBhvr>
                                      <p:tavLst>
                                        <p:tav tm="0">
                                          <p:val>
                                            <p:strVal val="#ppt_x"/>
                                          </p:val>
                                        </p:tav>
                                        <p:tav tm="100000">
                                          <p:val>
                                            <p:strVal val="#ppt_x"/>
                                          </p:val>
                                        </p:tav>
                                      </p:tavLst>
                                    </p:anim>
                                    <p:anim calcmode="lin" valueType="num">
                                      <p:cBhvr additive="base">
                                        <p:cTn id="112" dur="500" fill="hold"/>
                                        <p:tgtEl>
                                          <p:spTgt spid="7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anim calcmode="lin" valueType="num">
                                      <p:cBhvr additive="base">
                                        <p:cTn id="115" dur="500" fill="hold"/>
                                        <p:tgtEl>
                                          <p:spTgt spid="74"/>
                                        </p:tgtEl>
                                        <p:attrNameLst>
                                          <p:attrName>ppt_x</p:attrName>
                                        </p:attrNameLst>
                                      </p:cBhvr>
                                      <p:tavLst>
                                        <p:tav tm="0">
                                          <p:val>
                                            <p:strVal val="#ppt_x"/>
                                          </p:val>
                                        </p:tav>
                                        <p:tav tm="100000">
                                          <p:val>
                                            <p:strVal val="#ppt_x"/>
                                          </p:val>
                                        </p:tav>
                                      </p:tavLst>
                                    </p:anim>
                                    <p:anim calcmode="lin" valueType="num">
                                      <p:cBhvr additive="base">
                                        <p:cTn id="116"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P spid="35" grpId="0" animBg="1"/>
      <p:bldP spid="36" grpId="0" animBg="1"/>
      <p:bldP spid="41" grpId="0" animBg="1"/>
      <p:bldP spid="42" grpId="0" animBg="1"/>
      <p:bldP spid="47" grpId="0" animBg="1"/>
      <p:bldP spid="48" grpId="0" animBg="1"/>
      <p:bldP spid="53" grpId="0" animBg="1"/>
      <p:bldP spid="54" grpId="0" animBg="1"/>
      <p:bldP spid="59" grpId="0" animBg="1"/>
      <p:bldP spid="60" grpId="0" animBg="1"/>
      <p:bldP spid="65" grpId="0" animBg="1"/>
      <p:bldP spid="66" grpId="0" animBg="1"/>
      <p:bldP spid="69" grpId="0"/>
      <p:bldP spid="70" grpId="0"/>
      <p:bldP spid="71" grpId="0"/>
      <p:bldP spid="72" grpId="0"/>
      <p:bldP spid="73" grpId="0"/>
      <p:bldP spid="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hart 1">
            <a:extLst>
              <a:ext uri="{FF2B5EF4-FFF2-40B4-BE49-F238E27FC236}">
                <a16:creationId xmlns:a16="http://schemas.microsoft.com/office/drawing/2014/main" id="{952552D5-ED55-472F-B12A-89007EC0C32F}"/>
              </a:ext>
            </a:extLst>
          </p:cNvPr>
          <p:cNvGraphicFramePr/>
          <p:nvPr>
            <p:extLst>
              <p:ext uri="{D42A27DB-BD31-4B8C-83A1-F6EECF244321}">
                <p14:modId xmlns:p14="http://schemas.microsoft.com/office/powerpoint/2010/main" val="2777675785"/>
              </p:ext>
            </p:extLst>
          </p:nvPr>
        </p:nvGraphicFramePr>
        <p:xfrm>
          <a:off x="1037831" y="3378621"/>
          <a:ext cx="4584596" cy="2418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2">
            <a:extLst>
              <a:ext uri="{FF2B5EF4-FFF2-40B4-BE49-F238E27FC236}">
                <a16:creationId xmlns:a16="http://schemas.microsoft.com/office/drawing/2014/main" id="{2AE2AB1D-262E-4D1F-9CF9-953F2D83DA6F}"/>
              </a:ext>
            </a:extLst>
          </p:cNvPr>
          <p:cNvGraphicFramePr/>
          <p:nvPr>
            <p:extLst>
              <p:ext uri="{D42A27DB-BD31-4B8C-83A1-F6EECF244321}">
                <p14:modId xmlns:p14="http://schemas.microsoft.com/office/powerpoint/2010/main" val="4018574612"/>
              </p:ext>
            </p:extLst>
          </p:nvPr>
        </p:nvGraphicFramePr>
        <p:xfrm>
          <a:off x="6570690" y="3378621"/>
          <a:ext cx="4583479" cy="2418950"/>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
            <a:extLst>
              <a:ext uri="{FF2B5EF4-FFF2-40B4-BE49-F238E27FC236}">
                <a16:creationId xmlns:a16="http://schemas.microsoft.com/office/drawing/2014/main" id="{BCEE4413-2ACE-49F4-9BF9-3AAF7C373DD4}"/>
              </a:ext>
            </a:extLst>
          </p:cNvPr>
          <p:cNvSpPr txBox="1"/>
          <p:nvPr/>
        </p:nvSpPr>
        <p:spPr>
          <a:xfrm>
            <a:off x="1059654" y="1687385"/>
            <a:ext cx="3585397" cy="763863"/>
          </a:xfrm>
          <a:prstGeom prst="rect">
            <a:avLst/>
          </a:prstGeom>
          <a:noFill/>
        </p:spPr>
        <p:txBody>
          <a:bodyPr wrap="square" rtlCol="0">
            <a:spAutoFit/>
          </a:bodyPr>
          <a:lstStyle/>
          <a:p>
            <a:pPr defTabSz="904484">
              <a:defRPr/>
            </a:pPr>
            <a:r>
              <a:rPr lang="en-US" altLang="zh-CN" sz="2182" dirty="0">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rPr>
              <a:t>Text here</a:t>
            </a:r>
          </a:p>
          <a:p>
            <a:pPr defTabSz="904484">
              <a:defRPr/>
            </a:pPr>
            <a:r>
              <a:rPr lang="en-US" sz="1091" dirty="0">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rPr>
              <a:t>Please replace text, click add relevant headline, modify the text </a:t>
            </a:r>
            <a:r>
              <a:rPr lang="en-US" sz="1091" dirty="0" err="1">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rPr>
              <a:t>conten</a:t>
            </a:r>
            <a:endParaRPr lang="en-US" sz="1091" dirty="0">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38" name="Oval 5">
            <a:extLst>
              <a:ext uri="{FF2B5EF4-FFF2-40B4-BE49-F238E27FC236}">
                <a16:creationId xmlns:a16="http://schemas.microsoft.com/office/drawing/2014/main" id="{F8F32817-C1E3-47D7-9BA9-5378B988CEB5}"/>
              </a:ext>
            </a:extLst>
          </p:cNvPr>
          <p:cNvSpPr/>
          <p:nvPr/>
        </p:nvSpPr>
        <p:spPr>
          <a:xfrm>
            <a:off x="1119750" y="2663221"/>
            <a:ext cx="433269" cy="433269"/>
          </a:xfrm>
          <a:prstGeom prst="ellipse">
            <a:avLst/>
          </a:prstGeom>
          <a:solidFill>
            <a:srgbClr val="2078C2"/>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p>
        </p:txBody>
      </p:sp>
      <p:sp>
        <p:nvSpPr>
          <p:cNvPr id="39" name="Oval 6">
            <a:extLst>
              <a:ext uri="{FF2B5EF4-FFF2-40B4-BE49-F238E27FC236}">
                <a16:creationId xmlns:a16="http://schemas.microsoft.com/office/drawing/2014/main" id="{DBEEB290-1CDF-433D-BE5A-DA3025B364A4}"/>
              </a:ext>
            </a:extLst>
          </p:cNvPr>
          <p:cNvSpPr/>
          <p:nvPr/>
        </p:nvSpPr>
        <p:spPr>
          <a:xfrm>
            <a:off x="1851850" y="2663221"/>
            <a:ext cx="433269" cy="433269"/>
          </a:xfrm>
          <a:prstGeom prst="ellipse">
            <a:avLst/>
          </a:prstGeom>
          <a:solidFill>
            <a:srgbClr val="F9AF44"/>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0" name="Oval 7">
            <a:extLst>
              <a:ext uri="{FF2B5EF4-FFF2-40B4-BE49-F238E27FC236}">
                <a16:creationId xmlns:a16="http://schemas.microsoft.com/office/drawing/2014/main" id="{005B529A-2BCF-47FE-AC28-A9FE4F7C8FC5}"/>
              </a:ext>
            </a:extLst>
          </p:cNvPr>
          <p:cNvSpPr/>
          <p:nvPr/>
        </p:nvSpPr>
        <p:spPr>
          <a:xfrm>
            <a:off x="2583950" y="2663221"/>
            <a:ext cx="433269" cy="433269"/>
          </a:xfrm>
          <a:prstGeom prst="ellipse">
            <a:avLst/>
          </a:prstGeom>
          <a:solidFill>
            <a:srgbClr val="F3572D"/>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1" name="Oval 8">
            <a:extLst>
              <a:ext uri="{FF2B5EF4-FFF2-40B4-BE49-F238E27FC236}">
                <a16:creationId xmlns:a16="http://schemas.microsoft.com/office/drawing/2014/main" id="{CA81CF05-3CCD-4048-B9C0-7214EB7791DD}"/>
              </a:ext>
            </a:extLst>
          </p:cNvPr>
          <p:cNvSpPr/>
          <p:nvPr/>
        </p:nvSpPr>
        <p:spPr>
          <a:xfrm>
            <a:off x="3316050" y="2663221"/>
            <a:ext cx="433269" cy="433269"/>
          </a:xfrm>
          <a:prstGeom prst="ellipse">
            <a:avLst/>
          </a:prstGeom>
          <a:solidFill>
            <a:srgbClr val="05A39C"/>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2" name="Oval 9">
            <a:extLst>
              <a:ext uri="{FF2B5EF4-FFF2-40B4-BE49-F238E27FC236}">
                <a16:creationId xmlns:a16="http://schemas.microsoft.com/office/drawing/2014/main" id="{55887896-BADD-43FC-A656-4330E76FB9B6}"/>
              </a:ext>
            </a:extLst>
          </p:cNvPr>
          <p:cNvSpPr/>
          <p:nvPr/>
        </p:nvSpPr>
        <p:spPr>
          <a:xfrm>
            <a:off x="4048150" y="2663221"/>
            <a:ext cx="433269" cy="433269"/>
          </a:xfrm>
          <a:prstGeom prst="ellipse">
            <a:avLst/>
          </a:prstGeom>
          <a:solidFill>
            <a:srgbClr val="9D399B"/>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3" name="TextBox 12">
            <a:extLst>
              <a:ext uri="{FF2B5EF4-FFF2-40B4-BE49-F238E27FC236}">
                <a16:creationId xmlns:a16="http://schemas.microsoft.com/office/drawing/2014/main" id="{9E13063D-DE3F-4357-8B33-ACB48F1BC406}"/>
              </a:ext>
            </a:extLst>
          </p:cNvPr>
          <p:cNvSpPr txBox="1"/>
          <p:nvPr/>
        </p:nvSpPr>
        <p:spPr>
          <a:xfrm>
            <a:off x="6597561" y="1687385"/>
            <a:ext cx="3690069" cy="763863"/>
          </a:xfrm>
          <a:prstGeom prst="rect">
            <a:avLst/>
          </a:prstGeom>
          <a:noFill/>
        </p:spPr>
        <p:txBody>
          <a:bodyPr wrap="square" rtlCol="0">
            <a:spAutoFit/>
          </a:bodyPr>
          <a:lstStyle/>
          <a:p>
            <a:pPr defTabSz="904484">
              <a:defRPr/>
            </a:pPr>
            <a:r>
              <a:rPr lang="en-US" altLang="zh-CN" sz="2182" dirty="0">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rPr>
              <a:t>Text here</a:t>
            </a:r>
          </a:p>
          <a:p>
            <a:pPr defTabSz="904484">
              <a:defRPr/>
            </a:pPr>
            <a:r>
              <a:rPr lang="en-US" sz="1091" dirty="0">
                <a:solidFill>
                  <a:schemeClr val="tx1">
                    <a:lumMod val="75000"/>
                    <a:lumOff val="25000"/>
                  </a:schemeClr>
                </a:solidFill>
                <a:latin typeface="思源黑体 Light" panose="020B0300000000000000" pitchFamily="34" charset="-122"/>
                <a:ea typeface="思源黑体 Light" panose="020B0300000000000000" pitchFamily="34" charset="-122"/>
                <a:sym typeface="微软雅黑 Light" panose="020B0502040204020203" pitchFamily="34" charset="-122"/>
              </a:rPr>
              <a:t>Please replace text, click add relevant headline, modify the text content</a:t>
            </a:r>
          </a:p>
        </p:txBody>
      </p:sp>
      <p:sp>
        <p:nvSpPr>
          <p:cNvPr id="44" name="Oval 13">
            <a:extLst>
              <a:ext uri="{FF2B5EF4-FFF2-40B4-BE49-F238E27FC236}">
                <a16:creationId xmlns:a16="http://schemas.microsoft.com/office/drawing/2014/main" id="{F6A892CF-39C9-4195-B93C-4E1AF39F0479}"/>
              </a:ext>
            </a:extLst>
          </p:cNvPr>
          <p:cNvSpPr/>
          <p:nvPr/>
        </p:nvSpPr>
        <p:spPr>
          <a:xfrm>
            <a:off x="6671646" y="2663221"/>
            <a:ext cx="433269" cy="433269"/>
          </a:xfrm>
          <a:prstGeom prst="ellipse">
            <a:avLst/>
          </a:prstGeom>
          <a:solidFill>
            <a:srgbClr val="2078C2"/>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5" name="Oval 14">
            <a:extLst>
              <a:ext uri="{FF2B5EF4-FFF2-40B4-BE49-F238E27FC236}">
                <a16:creationId xmlns:a16="http://schemas.microsoft.com/office/drawing/2014/main" id="{FA7644B9-B0DF-4588-8EF1-7A75CB3A8E28}"/>
              </a:ext>
            </a:extLst>
          </p:cNvPr>
          <p:cNvSpPr/>
          <p:nvPr/>
        </p:nvSpPr>
        <p:spPr>
          <a:xfrm>
            <a:off x="7403746" y="2663221"/>
            <a:ext cx="433269" cy="433269"/>
          </a:xfrm>
          <a:prstGeom prst="ellipse">
            <a:avLst/>
          </a:prstGeom>
          <a:solidFill>
            <a:srgbClr val="F9AF44"/>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6" name="Oval 15">
            <a:extLst>
              <a:ext uri="{FF2B5EF4-FFF2-40B4-BE49-F238E27FC236}">
                <a16:creationId xmlns:a16="http://schemas.microsoft.com/office/drawing/2014/main" id="{D0345484-9265-4963-86D1-6BDFF97AA08B}"/>
              </a:ext>
            </a:extLst>
          </p:cNvPr>
          <p:cNvSpPr/>
          <p:nvPr/>
        </p:nvSpPr>
        <p:spPr>
          <a:xfrm>
            <a:off x="8135846" y="2663221"/>
            <a:ext cx="433269" cy="433269"/>
          </a:xfrm>
          <a:prstGeom prst="ellipse">
            <a:avLst/>
          </a:prstGeom>
          <a:solidFill>
            <a:srgbClr val="F3572D"/>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7" name="Oval 16">
            <a:extLst>
              <a:ext uri="{FF2B5EF4-FFF2-40B4-BE49-F238E27FC236}">
                <a16:creationId xmlns:a16="http://schemas.microsoft.com/office/drawing/2014/main" id="{58E02044-246A-4302-AADF-2F403D43AD6F}"/>
              </a:ext>
            </a:extLst>
          </p:cNvPr>
          <p:cNvSpPr/>
          <p:nvPr/>
        </p:nvSpPr>
        <p:spPr>
          <a:xfrm>
            <a:off x="8867946" y="2663221"/>
            <a:ext cx="433269" cy="433269"/>
          </a:xfrm>
          <a:prstGeom prst="ellipse">
            <a:avLst/>
          </a:prstGeom>
          <a:solidFill>
            <a:srgbClr val="05A39C"/>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
        <p:nvSpPr>
          <p:cNvPr id="48" name="Oval 17">
            <a:extLst>
              <a:ext uri="{FF2B5EF4-FFF2-40B4-BE49-F238E27FC236}">
                <a16:creationId xmlns:a16="http://schemas.microsoft.com/office/drawing/2014/main" id="{0D7AFFB5-0CD6-4957-813E-A4E9B3AED28D}"/>
              </a:ext>
            </a:extLst>
          </p:cNvPr>
          <p:cNvSpPr/>
          <p:nvPr/>
        </p:nvSpPr>
        <p:spPr>
          <a:xfrm>
            <a:off x="9600046" y="2663221"/>
            <a:ext cx="433269" cy="433269"/>
          </a:xfrm>
          <a:prstGeom prst="ellipse">
            <a:avLst/>
          </a:prstGeom>
          <a:solidFill>
            <a:srgbClr val="9D399B"/>
          </a:solidFill>
          <a:ln w="12700" cap="flat" cmpd="sng" algn="ctr">
            <a:noFill/>
            <a:prstDash val="solid"/>
            <a:miter lim="800000"/>
          </a:ln>
          <a:effectLst/>
        </p:spPr>
        <p:txBody>
          <a:bodyPr rtlCol="0" anchor="ctr"/>
          <a:lstStyle/>
          <a:p>
            <a:pPr marL="0" marR="0" lvl="0" indent="0" algn="ctr" defTabSz="904484" eaLnBrk="1" fontAlgn="auto" latinLnBrk="0" hangingPunct="1">
              <a:lnSpc>
                <a:spcPct val="100000"/>
              </a:lnSpc>
              <a:spcBef>
                <a:spcPts val="0"/>
              </a:spcBef>
              <a:spcAft>
                <a:spcPts val="0"/>
              </a:spcAft>
              <a:buClrTx/>
              <a:buSzTx/>
              <a:buFontTx/>
              <a:buNone/>
              <a:tabLst/>
              <a:defRPr/>
            </a:pPr>
            <a:r>
              <a:rPr kumimoji="0" lang="en-AU" sz="1455" b="0" i="0" u="none" strike="noStrike" kern="0" cap="none" spc="0" normalizeH="0" baseline="0" noProof="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rPr>
              <a:t></a:t>
            </a:r>
            <a:endParaRPr kumimoji="0" lang="en-AU" sz="1455" b="0" i="0" u="none" strike="noStrike" kern="0" cap="none" spc="0" normalizeH="0" baseline="0" noProof="0" dirty="0">
              <a:ln>
                <a:noFill/>
              </a:ln>
              <a:solidFill>
                <a:schemeClr val="bg1"/>
              </a:solidFill>
              <a:effectLst/>
              <a:uLnTx/>
              <a:uFillTx/>
              <a:latin typeface="思源黑体 Light" panose="020B0300000000000000" pitchFamily="34" charset="-122"/>
              <a:ea typeface="思源黑体 Light" panose="020B0300000000000000" pitchFamily="34" charset="-122"/>
              <a:sym typeface="微软雅黑 Light" panose="020B0502040204020203" pitchFamily="34" charset="-122"/>
            </a:endParaRPr>
          </a:p>
        </p:txBody>
      </p:sp>
    </p:spTree>
    <p:extLst>
      <p:ext uri="{BB962C8B-B14F-4D97-AF65-F5344CB8AC3E}">
        <p14:creationId xmlns:p14="http://schemas.microsoft.com/office/powerpoint/2010/main" val="93395178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7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12" presetClass="entr" presetSubtype="8" fill="hold" grpId="0" nodeType="withEffect">
                                  <p:stCondLst>
                                    <p:cond delay="9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par>
                                <p:cTn id="13" presetID="22" presetClass="entr" presetSubtype="8" fill="hold" grpId="0" nodeType="withEffect">
                                  <p:stCondLst>
                                    <p:cond delay="110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grpId="0" nodeType="withEffect">
                                  <p:stCondLst>
                                    <p:cond delay="130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par>
                                <p:cTn id="19" presetID="23" presetClass="entr" presetSubtype="16" fill="hold" grpId="0" nodeType="withEffect">
                                  <p:stCondLst>
                                    <p:cond delay="14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17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900"/>
                                  </p:stCondLst>
                                  <p:childTnLst>
                                    <p:set>
                                      <p:cBhvr>
                                        <p:cTn id="28" dur="1" fill="hold">
                                          <p:stCondLst>
                                            <p:cond delay="0"/>
                                          </p:stCondLst>
                                        </p:cTn>
                                        <p:tgtEl>
                                          <p:spTgt spid="40"/>
                                        </p:tgtEl>
                                        <p:attrNameLst>
                                          <p:attrName>style.visibility</p:attrName>
                                        </p:attrNameLst>
                                      </p:cBhvr>
                                      <p:to>
                                        <p:strVal val="visible"/>
                                      </p:to>
                                    </p:set>
                                    <p:anim calcmode="lin" valueType="num">
                                      <p:cBhvr>
                                        <p:cTn id="29" dur="500" fill="hold"/>
                                        <p:tgtEl>
                                          <p:spTgt spid="40"/>
                                        </p:tgtEl>
                                        <p:attrNameLst>
                                          <p:attrName>ppt_w</p:attrName>
                                        </p:attrNameLst>
                                      </p:cBhvr>
                                      <p:tavLst>
                                        <p:tav tm="0">
                                          <p:val>
                                            <p:fltVal val="0"/>
                                          </p:val>
                                        </p:tav>
                                        <p:tav tm="100000">
                                          <p:val>
                                            <p:strVal val="#ppt_w"/>
                                          </p:val>
                                        </p:tav>
                                      </p:tavLst>
                                    </p:anim>
                                    <p:anim calcmode="lin" valueType="num">
                                      <p:cBhvr>
                                        <p:cTn id="30" dur="500" fill="hold"/>
                                        <p:tgtEl>
                                          <p:spTgt spid="40"/>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2100"/>
                                  </p:stCondLst>
                                  <p:childTnLst>
                                    <p:set>
                                      <p:cBhvr>
                                        <p:cTn id="32" dur="1" fill="hold">
                                          <p:stCondLst>
                                            <p:cond delay="0"/>
                                          </p:stCondLst>
                                        </p:cTn>
                                        <p:tgtEl>
                                          <p:spTgt spid="41"/>
                                        </p:tgtEl>
                                        <p:attrNameLst>
                                          <p:attrName>style.visibility</p:attrName>
                                        </p:attrNameLst>
                                      </p:cBhvr>
                                      <p:to>
                                        <p:strVal val="visible"/>
                                      </p:to>
                                    </p:set>
                                    <p:anim calcmode="lin" valueType="num">
                                      <p:cBhvr>
                                        <p:cTn id="33" dur="500" fill="hold"/>
                                        <p:tgtEl>
                                          <p:spTgt spid="41"/>
                                        </p:tgtEl>
                                        <p:attrNameLst>
                                          <p:attrName>ppt_w</p:attrName>
                                        </p:attrNameLst>
                                      </p:cBhvr>
                                      <p:tavLst>
                                        <p:tav tm="0">
                                          <p:val>
                                            <p:fltVal val="0"/>
                                          </p:val>
                                        </p:tav>
                                        <p:tav tm="100000">
                                          <p:val>
                                            <p:strVal val="#ppt_w"/>
                                          </p:val>
                                        </p:tav>
                                      </p:tavLst>
                                    </p:anim>
                                    <p:anim calcmode="lin" valueType="num">
                                      <p:cBhvr>
                                        <p:cTn id="34" dur="500" fill="hold"/>
                                        <p:tgtEl>
                                          <p:spTgt spid="41"/>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240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130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180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210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240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2700"/>
                                  </p:st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Graphic spid="36" grpId="0">
        <p:bldAsOne/>
      </p:bldGraphic>
      <p:bldP spid="37" grpId="0"/>
      <p:bldP spid="38" grpId="0" animBg="1"/>
      <p:bldP spid="39" grpId="0" animBg="1"/>
      <p:bldP spid="40" grpId="0" animBg="1"/>
      <p:bldP spid="41" grpId="0" animBg="1"/>
      <p:bldP spid="42" grpId="0" animBg="1"/>
      <p:bldP spid="43" grpId="0"/>
      <p:bldP spid="44" grpId="0" animBg="1"/>
      <p:bldP spid="45" grpId="0" animBg="1"/>
      <p:bldP spid="46" grpId="0" animBg="1"/>
      <p:bldP spid="47" grpId="0" animBg="1"/>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3">
            <a:extLst>
              <a:ext uri="{FF2B5EF4-FFF2-40B4-BE49-F238E27FC236}">
                <a16:creationId xmlns:a16="http://schemas.microsoft.com/office/drawing/2014/main" id="{DDA77731-50EE-46AD-BC00-AC2F08AC7F62}"/>
              </a:ext>
            </a:extLst>
          </p:cNvPr>
          <p:cNvSpPr/>
          <p:nvPr/>
        </p:nvSpPr>
        <p:spPr>
          <a:xfrm>
            <a:off x="914400" y="1895166"/>
            <a:ext cx="1828800" cy="2560320"/>
          </a:xfrm>
          <a:prstGeom prst="roundRect">
            <a:avLst>
              <a:gd name="adj" fmla="val 2132"/>
            </a:avLst>
          </a:prstGeom>
          <a:noFill/>
          <a:ln w="12700" cap="flat" cmpd="sng" algn="ctr">
            <a:solidFill>
              <a:srgbClr val="AAB2BD">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56" name="TextBox 5">
            <a:extLst>
              <a:ext uri="{FF2B5EF4-FFF2-40B4-BE49-F238E27FC236}">
                <a16:creationId xmlns:a16="http://schemas.microsoft.com/office/drawing/2014/main" id="{B52B2BD4-0E08-4CD0-8CC7-31C88A3E96F4}"/>
              </a:ext>
            </a:extLst>
          </p:cNvPr>
          <p:cNvSpPr txBox="1"/>
          <p:nvPr/>
        </p:nvSpPr>
        <p:spPr>
          <a:xfrm>
            <a:off x="1145760" y="2254903"/>
            <a:ext cx="1366080" cy="507831"/>
          </a:xfrm>
          <a:prstGeom prst="rect">
            <a:avLst/>
          </a:prstGeom>
          <a:noFill/>
        </p:spPr>
        <p:txBody>
          <a:bodyPr wrap="none" rtlCol="0">
            <a:spAutoFit/>
          </a:bodyPr>
          <a:lstStyle/>
          <a:p>
            <a:pPr algn="ctr">
              <a:defRPr/>
            </a:pPr>
            <a:r>
              <a:rPr lang="en-US">
                <a:solidFill>
                  <a:schemeClr val="tx1">
                    <a:lumMod val="75000"/>
                    <a:lumOff val="25000"/>
                  </a:schemeClr>
                </a:solidFill>
                <a:latin typeface="+mn-ea"/>
                <a:cs typeface="Open Sans" panose="020B0606030504020204" pitchFamily="34" charset="0"/>
              </a:rPr>
              <a:t>Free</a:t>
            </a:r>
          </a:p>
          <a:p>
            <a:pPr algn="ctr">
              <a:defRPr/>
            </a:pPr>
            <a:r>
              <a:rPr lang="en-US" sz="900">
                <a:solidFill>
                  <a:schemeClr val="tx1">
                    <a:lumMod val="75000"/>
                    <a:lumOff val="25000"/>
                  </a:schemeClr>
                </a:solidFill>
                <a:latin typeface="+mn-ea"/>
                <a:cs typeface="Open Sans" panose="020B0606030504020204" pitchFamily="34" charset="0"/>
              </a:rPr>
              <a:t>Basic &amp; Start Business</a:t>
            </a:r>
          </a:p>
        </p:txBody>
      </p:sp>
      <p:sp>
        <p:nvSpPr>
          <p:cNvPr id="57" name="TextBox 6">
            <a:extLst>
              <a:ext uri="{FF2B5EF4-FFF2-40B4-BE49-F238E27FC236}">
                <a16:creationId xmlns:a16="http://schemas.microsoft.com/office/drawing/2014/main" id="{EF06339E-BDF6-45A0-9091-8CB2037A28FC}"/>
              </a:ext>
            </a:extLst>
          </p:cNvPr>
          <p:cNvSpPr txBox="1"/>
          <p:nvPr/>
        </p:nvSpPr>
        <p:spPr>
          <a:xfrm>
            <a:off x="1324495" y="2917953"/>
            <a:ext cx="1008609" cy="369332"/>
          </a:xfrm>
          <a:prstGeom prst="rect">
            <a:avLst/>
          </a:prstGeom>
          <a:noFill/>
        </p:spPr>
        <p:txBody>
          <a:bodyPr wrap="none" rtlCol="0">
            <a:spAutoFit/>
          </a:bodyPr>
          <a:lstStyle/>
          <a:p>
            <a:pPr algn="ctr">
              <a:defRPr/>
            </a:pPr>
            <a:r>
              <a:rPr lang="en-US" b="1">
                <a:solidFill>
                  <a:schemeClr val="tx1">
                    <a:lumMod val="75000"/>
                    <a:lumOff val="25000"/>
                  </a:schemeClr>
                </a:solidFill>
                <a:latin typeface="+mn-ea"/>
                <a:cs typeface="Open Sans" panose="020B0606030504020204" pitchFamily="34" charset="0"/>
              </a:rPr>
              <a:t>$0 </a:t>
            </a:r>
            <a:r>
              <a:rPr lang="en-US">
                <a:solidFill>
                  <a:schemeClr val="tx1">
                    <a:lumMod val="75000"/>
                    <a:lumOff val="25000"/>
                  </a:schemeClr>
                </a:solidFill>
                <a:latin typeface="+mn-ea"/>
                <a:cs typeface="Open Sans" panose="020B0606030504020204" pitchFamily="34" charset="0"/>
              </a:rPr>
              <a:t>/ </a:t>
            </a:r>
            <a:r>
              <a:rPr lang="en-US" sz="900">
                <a:solidFill>
                  <a:schemeClr val="tx1">
                    <a:lumMod val="75000"/>
                    <a:lumOff val="25000"/>
                  </a:schemeClr>
                </a:solidFill>
                <a:latin typeface="+mn-ea"/>
                <a:cs typeface="Open Sans" panose="020B0606030504020204" pitchFamily="34" charset="0"/>
              </a:rPr>
              <a:t>month</a:t>
            </a:r>
          </a:p>
        </p:txBody>
      </p:sp>
      <p:sp>
        <p:nvSpPr>
          <p:cNvPr id="58" name="Rectangle 7">
            <a:extLst>
              <a:ext uri="{FF2B5EF4-FFF2-40B4-BE49-F238E27FC236}">
                <a16:creationId xmlns:a16="http://schemas.microsoft.com/office/drawing/2014/main" id="{4BFBDF01-E45D-41AA-8155-A8D5E5C5DAAB}"/>
              </a:ext>
            </a:extLst>
          </p:cNvPr>
          <p:cNvSpPr/>
          <p:nvPr/>
        </p:nvSpPr>
        <p:spPr>
          <a:xfrm>
            <a:off x="979966" y="3382894"/>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59" name="TextBox 8">
            <a:extLst>
              <a:ext uri="{FF2B5EF4-FFF2-40B4-BE49-F238E27FC236}">
                <a16:creationId xmlns:a16="http://schemas.microsoft.com/office/drawing/2014/main" id="{6FFD369A-698A-44FF-825F-A5564DE8ADA7}"/>
              </a:ext>
            </a:extLst>
          </p:cNvPr>
          <p:cNvSpPr txBox="1"/>
          <p:nvPr/>
        </p:nvSpPr>
        <p:spPr>
          <a:xfrm>
            <a:off x="1504029" y="4029990"/>
            <a:ext cx="649537" cy="230832"/>
          </a:xfrm>
          <a:prstGeom prst="rect">
            <a:avLst/>
          </a:prstGeom>
          <a:solidFill>
            <a:srgbClr val="9D399B"/>
          </a:solid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mn-ea"/>
                <a:cs typeface="Open Sans" panose="020B0606030504020204" pitchFamily="34" charset="0"/>
              </a:rPr>
              <a:t>CHOOSE</a:t>
            </a:r>
          </a:p>
        </p:txBody>
      </p:sp>
      <p:sp>
        <p:nvSpPr>
          <p:cNvPr id="60" name="Rounded Rectangle 9">
            <a:extLst>
              <a:ext uri="{FF2B5EF4-FFF2-40B4-BE49-F238E27FC236}">
                <a16:creationId xmlns:a16="http://schemas.microsoft.com/office/drawing/2014/main" id="{85D7A987-6785-47BF-91DD-F1319BDA36CB}"/>
              </a:ext>
            </a:extLst>
          </p:cNvPr>
          <p:cNvSpPr/>
          <p:nvPr/>
        </p:nvSpPr>
        <p:spPr>
          <a:xfrm>
            <a:off x="2921935" y="1895167"/>
            <a:ext cx="1828800" cy="2879651"/>
          </a:xfrm>
          <a:prstGeom prst="roundRect">
            <a:avLst>
              <a:gd name="adj" fmla="val 2132"/>
            </a:avLst>
          </a:prstGeom>
          <a:noFill/>
          <a:ln w="12700" cap="flat" cmpd="sng" algn="ctr">
            <a:solidFill>
              <a:srgbClr val="AAB2BD">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61" name="TextBox 10">
            <a:extLst>
              <a:ext uri="{FF2B5EF4-FFF2-40B4-BE49-F238E27FC236}">
                <a16:creationId xmlns:a16="http://schemas.microsoft.com/office/drawing/2014/main" id="{CAFFDEFB-08DB-46CE-9178-73B63C6FAA24}"/>
              </a:ext>
            </a:extLst>
          </p:cNvPr>
          <p:cNvSpPr txBox="1"/>
          <p:nvPr/>
        </p:nvSpPr>
        <p:spPr>
          <a:xfrm>
            <a:off x="3171731" y="2254905"/>
            <a:ext cx="1329211" cy="507831"/>
          </a:xfrm>
          <a:prstGeom prst="rect">
            <a:avLst/>
          </a:prstGeom>
          <a:noFill/>
        </p:spPr>
        <p:txBody>
          <a:bodyPr wrap="none" rtlCol="0">
            <a:spAutoFit/>
          </a:bodyPr>
          <a:lstStyle/>
          <a:p>
            <a:pPr algn="ctr">
              <a:defRPr/>
            </a:pPr>
            <a:r>
              <a:rPr lang="en-US">
                <a:solidFill>
                  <a:schemeClr val="tx1">
                    <a:lumMod val="75000"/>
                    <a:lumOff val="25000"/>
                  </a:schemeClr>
                </a:solidFill>
                <a:latin typeface="+mn-ea"/>
                <a:cs typeface="Open Sans" panose="020B0606030504020204" pitchFamily="34" charset="0"/>
              </a:rPr>
              <a:t>StartUp</a:t>
            </a:r>
          </a:p>
          <a:p>
            <a:pPr algn="ctr">
              <a:defRPr/>
            </a:pPr>
            <a:r>
              <a:rPr lang="en-US" sz="900">
                <a:solidFill>
                  <a:schemeClr val="tx1">
                    <a:lumMod val="75000"/>
                    <a:lumOff val="25000"/>
                  </a:schemeClr>
                </a:solidFill>
                <a:latin typeface="+mn-ea"/>
                <a:cs typeface="Open Sans" panose="020B0606030504020204" pitchFamily="34" charset="0"/>
              </a:rPr>
              <a:t>Advenced &amp; Business</a:t>
            </a:r>
          </a:p>
        </p:txBody>
      </p:sp>
      <p:sp>
        <p:nvSpPr>
          <p:cNvPr id="62" name="TextBox 11">
            <a:extLst>
              <a:ext uri="{FF2B5EF4-FFF2-40B4-BE49-F238E27FC236}">
                <a16:creationId xmlns:a16="http://schemas.microsoft.com/office/drawing/2014/main" id="{D7B05031-69CC-43B0-A51E-E8C17625741F}"/>
              </a:ext>
            </a:extLst>
          </p:cNvPr>
          <p:cNvSpPr txBox="1"/>
          <p:nvPr/>
        </p:nvSpPr>
        <p:spPr>
          <a:xfrm>
            <a:off x="3266307" y="2917955"/>
            <a:ext cx="1140056" cy="369332"/>
          </a:xfrm>
          <a:prstGeom prst="rect">
            <a:avLst/>
          </a:prstGeom>
          <a:noFill/>
        </p:spPr>
        <p:txBody>
          <a:bodyPr wrap="none" rtlCol="0">
            <a:spAutoFit/>
          </a:bodyPr>
          <a:lstStyle/>
          <a:p>
            <a:pPr algn="ctr">
              <a:defRPr/>
            </a:pPr>
            <a:r>
              <a:rPr lang="en-US" b="1">
                <a:solidFill>
                  <a:schemeClr val="tx1">
                    <a:lumMod val="75000"/>
                    <a:lumOff val="25000"/>
                  </a:schemeClr>
                </a:solidFill>
                <a:latin typeface="+mn-ea"/>
                <a:cs typeface="Open Sans" panose="020B0606030504020204" pitchFamily="34" charset="0"/>
              </a:rPr>
              <a:t>$50 </a:t>
            </a:r>
            <a:r>
              <a:rPr lang="en-US">
                <a:solidFill>
                  <a:schemeClr val="tx1">
                    <a:lumMod val="75000"/>
                    <a:lumOff val="25000"/>
                  </a:schemeClr>
                </a:solidFill>
                <a:latin typeface="+mn-ea"/>
                <a:cs typeface="Open Sans" panose="020B0606030504020204" pitchFamily="34" charset="0"/>
              </a:rPr>
              <a:t>/ </a:t>
            </a:r>
            <a:r>
              <a:rPr lang="en-US" sz="900">
                <a:solidFill>
                  <a:schemeClr val="tx1">
                    <a:lumMod val="75000"/>
                    <a:lumOff val="25000"/>
                  </a:schemeClr>
                </a:solidFill>
                <a:latin typeface="+mn-ea"/>
                <a:cs typeface="Open Sans" panose="020B0606030504020204" pitchFamily="34" charset="0"/>
              </a:rPr>
              <a:t>month</a:t>
            </a:r>
          </a:p>
        </p:txBody>
      </p:sp>
      <p:sp>
        <p:nvSpPr>
          <p:cNvPr id="63" name="Rectangle 12">
            <a:extLst>
              <a:ext uri="{FF2B5EF4-FFF2-40B4-BE49-F238E27FC236}">
                <a16:creationId xmlns:a16="http://schemas.microsoft.com/office/drawing/2014/main" id="{7316D595-63BB-459C-9B83-85A7CEB1480C}"/>
              </a:ext>
            </a:extLst>
          </p:cNvPr>
          <p:cNvSpPr/>
          <p:nvPr/>
        </p:nvSpPr>
        <p:spPr>
          <a:xfrm>
            <a:off x="2987501" y="3382896"/>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64" name="TextBox 13">
            <a:extLst>
              <a:ext uri="{FF2B5EF4-FFF2-40B4-BE49-F238E27FC236}">
                <a16:creationId xmlns:a16="http://schemas.microsoft.com/office/drawing/2014/main" id="{1065F50E-5240-4578-85E7-2BFB5D6BEE47}"/>
              </a:ext>
            </a:extLst>
          </p:cNvPr>
          <p:cNvSpPr txBox="1"/>
          <p:nvPr/>
        </p:nvSpPr>
        <p:spPr>
          <a:xfrm>
            <a:off x="3511562" y="4397225"/>
            <a:ext cx="649537" cy="230832"/>
          </a:xfrm>
          <a:prstGeom prst="rect">
            <a:avLst/>
          </a:prstGeom>
          <a:solidFill>
            <a:srgbClr val="F9AF44"/>
          </a:solid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mn-ea"/>
                <a:cs typeface="Open Sans" panose="020B0606030504020204" pitchFamily="34" charset="0"/>
              </a:rPr>
              <a:t>CHOOSE</a:t>
            </a:r>
          </a:p>
        </p:txBody>
      </p:sp>
      <p:sp>
        <p:nvSpPr>
          <p:cNvPr id="65" name="Rectangle 14">
            <a:extLst>
              <a:ext uri="{FF2B5EF4-FFF2-40B4-BE49-F238E27FC236}">
                <a16:creationId xmlns:a16="http://schemas.microsoft.com/office/drawing/2014/main" id="{2E9F8125-CD8E-4EE3-AF3C-EACCA99A2D83}"/>
              </a:ext>
            </a:extLst>
          </p:cNvPr>
          <p:cNvSpPr/>
          <p:nvPr/>
        </p:nvSpPr>
        <p:spPr>
          <a:xfrm>
            <a:off x="2987499" y="3798032"/>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66" name="Rounded Rectangle 15">
            <a:extLst>
              <a:ext uri="{FF2B5EF4-FFF2-40B4-BE49-F238E27FC236}">
                <a16:creationId xmlns:a16="http://schemas.microsoft.com/office/drawing/2014/main" id="{2BFD8190-D6D9-4121-8166-DDECD4C0397B}"/>
              </a:ext>
            </a:extLst>
          </p:cNvPr>
          <p:cNvSpPr/>
          <p:nvPr/>
        </p:nvSpPr>
        <p:spPr>
          <a:xfrm>
            <a:off x="4929470" y="1895165"/>
            <a:ext cx="1828800" cy="3347487"/>
          </a:xfrm>
          <a:prstGeom prst="roundRect">
            <a:avLst>
              <a:gd name="adj" fmla="val 2132"/>
            </a:avLst>
          </a:prstGeom>
          <a:noFill/>
          <a:ln w="12700" cap="flat" cmpd="sng" algn="ctr">
            <a:solidFill>
              <a:srgbClr val="AAB2BD">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67" name="TextBox 16">
            <a:extLst>
              <a:ext uri="{FF2B5EF4-FFF2-40B4-BE49-F238E27FC236}">
                <a16:creationId xmlns:a16="http://schemas.microsoft.com/office/drawing/2014/main" id="{7F42174A-F4A8-4BC7-A0C6-642F875685C0}"/>
              </a:ext>
            </a:extLst>
          </p:cNvPr>
          <p:cNvSpPr txBox="1"/>
          <p:nvPr/>
        </p:nvSpPr>
        <p:spPr>
          <a:xfrm>
            <a:off x="5179266" y="2254904"/>
            <a:ext cx="1329210" cy="507831"/>
          </a:xfrm>
          <a:prstGeom prst="rect">
            <a:avLst/>
          </a:prstGeom>
          <a:noFill/>
        </p:spPr>
        <p:txBody>
          <a:bodyPr wrap="none" rtlCol="0">
            <a:spAutoFit/>
          </a:bodyPr>
          <a:lstStyle/>
          <a:p>
            <a:pPr algn="ctr">
              <a:defRPr/>
            </a:pPr>
            <a:r>
              <a:rPr lang="en-US" dirty="0">
                <a:solidFill>
                  <a:schemeClr val="tx1">
                    <a:lumMod val="75000"/>
                    <a:lumOff val="25000"/>
                  </a:schemeClr>
                </a:solidFill>
                <a:latin typeface="+mn-ea"/>
                <a:cs typeface="Open Sans" panose="020B0606030504020204" pitchFamily="34" charset="0"/>
              </a:rPr>
              <a:t>Unique</a:t>
            </a:r>
          </a:p>
          <a:p>
            <a:pPr algn="ctr">
              <a:defRPr/>
            </a:pPr>
            <a:r>
              <a:rPr lang="en-US" sz="900" dirty="0" err="1">
                <a:solidFill>
                  <a:schemeClr val="tx1">
                    <a:lumMod val="75000"/>
                    <a:lumOff val="25000"/>
                  </a:schemeClr>
                </a:solidFill>
                <a:latin typeface="+mn-ea"/>
                <a:cs typeface="Open Sans" panose="020B0606030504020204" pitchFamily="34" charset="0"/>
              </a:rPr>
              <a:t>Advenced</a:t>
            </a:r>
            <a:r>
              <a:rPr lang="en-US" sz="900" dirty="0">
                <a:solidFill>
                  <a:schemeClr val="tx1">
                    <a:lumMod val="75000"/>
                    <a:lumOff val="25000"/>
                  </a:schemeClr>
                </a:solidFill>
                <a:latin typeface="+mn-ea"/>
                <a:cs typeface="Open Sans" panose="020B0606030504020204" pitchFamily="34" charset="0"/>
              </a:rPr>
              <a:t> &amp; Business</a:t>
            </a:r>
          </a:p>
        </p:txBody>
      </p:sp>
      <p:sp>
        <p:nvSpPr>
          <p:cNvPr id="68" name="TextBox 17">
            <a:extLst>
              <a:ext uri="{FF2B5EF4-FFF2-40B4-BE49-F238E27FC236}">
                <a16:creationId xmlns:a16="http://schemas.microsoft.com/office/drawing/2014/main" id="{1B648C17-62CC-4DC9-87EA-F34DC5F40EB6}"/>
              </a:ext>
            </a:extLst>
          </p:cNvPr>
          <p:cNvSpPr txBox="1"/>
          <p:nvPr/>
        </p:nvSpPr>
        <p:spPr>
          <a:xfrm>
            <a:off x="5208119" y="2917954"/>
            <a:ext cx="1271502" cy="369332"/>
          </a:xfrm>
          <a:prstGeom prst="rect">
            <a:avLst/>
          </a:prstGeom>
          <a:noFill/>
        </p:spPr>
        <p:txBody>
          <a:bodyPr wrap="none" rtlCol="0">
            <a:spAutoFit/>
          </a:bodyPr>
          <a:lstStyle/>
          <a:p>
            <a:pPr algn="ctr">
              <a:defRPr/>
            </a:pPr>
            <a:r>
              <a:rPr lang="en-US" b="1">
                <a:solidFill>
                  <a:schemeClr val="tx1">
                    <a:lumMod val="75000"/>
                    <a:lumOff val="25000"/>
                  </a:schemeClr>
                </a:solidFill>
                <a:latin typeface="+mn-ea"/>
                <a:cs typeface="Open Sans" panose="020B0606030504020204" pitchFamily="34" charset="0"/>
              </a:rPr>
              <a:t>$150 </a:t>
            </a:r>
            <a:r>
              <a:rPr lang="en-US">
                <a:solidFill>
                  <a:schemeClr val="tx1">
                    <a:lumMod val="75000"/>
                    <a:lumOff val="25000"/>
                  </a:schemeClr>
                </a:solidFill>
                <a:latin typeface="+mn-ea"/>
                <a:cs typeface="Open Sans" panose="020B0606030504020204" pitchFamily="34" charset="0"/>
              </a:rPr>
              <a:t>/ </a:t>
            </a:r>
            <a:r>
              <a:rPr lang="en-US" sz="900">
                <a:solidFill>
                  <a:schemeClr val="tx1">
                    <a:lumMod val="75000"/>
                    <a:lumOff val="25000"/>
                  </a:schemeClr>
                </a:solidFill>
                <a:latin typeface="+mn-ea"/>
                <a:cs typeface="Open Sans" panose="020B0606030504020204" pitchFamily="34" charset="0"/>
              </a:rPr>
              <a:t>month</a:t>
            </a:r>
          </a:p>
        </p:txBody>
      </p:sp>
      <p:sp>
        <p:nvSpPr>
          <p:cNvPr id="69" name="Rectangle 18">
            <a:extLst>
              <a:ext uri="{FF2B5EF4-FFF2-40B4-BE49-F238E27FC236}">
                <a16:creationId xmlns:a16="http://schemas.microsoft.com/office/drawing/2014/main" id="{30D921FE-4AC3-4C2B-9750-A9EAAADD8238}"/>
              </a:ext>
            </a:extLst>
          </p:cNvPr>
          <p:cNvSpPr/>
          <p:nvPr/>
        </p:nvSpPr>
        <p:spPr>
          <a:xfrm>
            <a:off x="4995036" y="3382895"/>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70" name="TextBox 19">
            <a:extLst>
              <a:ext uri="{FF2B5EF4-FFF2-40B4-BE49-F238E27FC236}">
                <a16:creationId xmlns:a16="http://schemas.microsoft.com/office/drawing/2014/main" id="{145DEC88-5D7E-45CB-8C59-02BC54868A3A}"/>
              </a:ext>
            </a:extLst>
          </p:cNvPr>
          <p:cNvSpPr txBox="1"/>
          <p:nvPr/>
        </p:nvSpPr>
        <p:spPr>
          <a:xfrm>
            <a:off x="5513931" y="4857357"/>
            <a:ext cx="649537" cy="230832"/>
          </a:xfrm>
          <a:prstGeom prst="rect">
            <a:avLst/>
          </a:prstGeom>
          <a:solidFill>
            <a:srgbClr val="F3572D"/>
          </a:solid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mn-ea"/>
                <a:cs typeface="Open Sans" panose="020B0606030504020204" pitchFamily="34" charset="0"/>
              </a:rPr>
              <a:t>CHOOSE</a:t>
            </a:r>
          </a:p>
        </p:txBody>
      </p:sp>
      <p:sp>
        <p:nvSpPr>
          <p:cNvPr id="71" name="Rectangle 20">
            <a:extLst>
              <a:ext uri="{FF2B5EF4-FFF2-40B4-BE49-F238E27FC236}">
                <a16:creationId xmlns:a16="http://schemas.microsoft.com/office/drawing/2014/main" id="{DABB3ADA-4E88-4C28-B389-F97349372F0B}"/>
              </a:ext>
            </a:extLst>
          </p:cNvPr>
          <p:cNvSpPr/>
          <p:nvPr/>
        </p:nvSpPr>
        <p:spPr>
          <a:xfrm>
            <a:off x="4995034" y="3798031"/>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72" name="Rectangle 21">
            <a:extLst>
              <a:ext uri="{FF2B5EF4-FFF2-40B4-BE49-F238E27FC236}">
                <a16:creationId xmlns:a16="http://schemas.microsoft.com/office/drawing/2014/main" id="{EB9C0AE7-660E-4D32-984C-00E1A86B3A14}"/>
              </a:ext>
            </a:extLst>
          </p:cNvPr>
          <p:cNvSpPr/>
          <p:nvPr/>
        </p:nvSpPr>
        <p:spPr>
          <a:xfrm>
            <a:off x="4989868" y="4250463"/>
            <a:ext cx="1697665" cy="452432"/>
          </a:xfrm>
          <a:prstGeom prst="rect">
            <a:avLst/>
          </a:prstGeom>
        </p:spPr>
        <p:txBody>
          <a:bodyPr wrap="square">
            <a:spAutoFit/>
          </a:bodyPr>
          <a:lstStyle/>
          <a:p>
            <a:pPr algn="ctr">
              <a:lnSpc>
                <a:spcPct val="130000"/>
              </a:lnSpc>
              <a:defRPr/>
            </a:pPr>
            <a:r>
              <a:rPr lang="en-US" sz="900">
                <a:solidFill>
                  <a:schemeClr val="tx1">
                    <a:lumMod val="75000"/>
                    <a:lumOff val="25000"/>
                  </a:schemeClr>
                </a:solidFill>
                <a:latin typeface="+mn-ea"/>
                <a:cs typeface="Open Sans" panose="020B0606030504020204" pitchFamily="34" charset="0"/>
              </a:rPr>
              <a:t>Assertively unleash flexible technology whereas equity</a:t>
            </a:r>
          </a:p>
        </p:txBody>
      </p:sp>
      <p:sp>
        <p:nvSpPr>
          <p:cNvPr id="73" name="Rectangle 22">
            <a:extLst>
              <a:ext uri="{FF2B5EF4-FFF2-40B4-BE49-F238E27FC236}">
                <a16:creationId xmlns:a16="http://schemas.microsoft.com/office/drawing/2014/main" id="{6C6C7474-A60A-4B74-AE0E-F11FE58008B8}"/>
              </a:ext>
            </a:extLst>
          </p:cNvPr>
          <p:cNvSpPr/>
          <p:nvPr/>
        </p:nvSpPr>
        <p:spPr>
          <a:xfrm>
            <a:off x="7593798" y="1825089"/>
            <a:ext cx="3703773" cy="1417632"/>
          </a:xfrm>
          <a:prstGeom prst="rect">
            <a:avLst/>
          </a:prstGeom>
        </p:spPr>
        <p:txBody>
          <a:bodyPr wrap="square">
            <a:spAutoFit/>
          </a:bodyPr>
          <a:lstStyle/>
          <a:p>
            <a:pPr>
              <a:lnSpc>
                <a:spcPct val="130000"/>
              </a:lnSpc>
              <a:defRPr/>
            </a:pPr>
            <a:r>
              <a:rPr lang="en-US" sz="1300" dirty="0">
                <a:solidFill>
                  <a:schemeClr val="tx1">
                    <a:lumMod val="75000"/>
                    <a:lumOff val="25000"/>
                  </a:schemeClr>
                </a:solidFill>
                <a:latin typeface="+mn-ea"/>
                <a:cs typeface="Open Sans" panose="020B0606030504020204" pitchFamily="34" charset="0"/>
              </a:rPr>
              <a:t>Text here</a:t>
            </a:r>
            <a:endParaRPr lang="en-US" sz="900" dirty="0">
              <a:solidFill>
                <a:schemeClr val="tx1">
                  <a:lumMod val="75000"/>
                  <a:lumOff val="25000"/>
                </a:schemeClr>
              </a:solidFill>
              <a:latin typeface="+mn-ea"/>
              <a:cs typeface="Open Sans" panose="020B0606030504020204" pitchFamily="34" charset="0"/>
            </a:endParaRPr>
          </a:p>
          <a:p>
            <a:pPr>
              <a:lnSpc>
                <a:spcPct val="130000"/>
              </a:lnSpc>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74" name="Rounded Rectangle 23">
            <a:extLst>
              <a:ext uri="{FF2B5EF4-FFF2-40B4-BE49-F238E27FC236}">
                <a16:creationId xmlns:a16="http://schemas.microsoft.com/office/drawing/2014/main" id="{E9F1FCEF-E7BF-4276-82CF-16E30C75E572}"/>
              </a:ext>
            </a:extLst>
          </p:cNvPr>
          <p:cNvSpPr/>
          <p:nvPr/>
        </p:nvSpPr>
        <p:spPr>
          <a:xfrm>
            <a:off x="7623511" y="3694839"/>
            <a:ext cx="274320" cy="1668426"/>
          </a:xfrm>
          <a:prstGeom prst="roundRect">
            <a:avLst/>
          </a:prstGeom>
          <a:solidFill>
            <a:srgbClr val="9D39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75" name="Rounded Rectangle 24">
            <a:extLst>
              <a:ext uri="{FF2B5EF4-FFF2-40B4-BE49-F238E27FC236}">
                <a16:creationId xmlns:a16="http://schemas.microsoft.com/office/drawing/2014/main" id="{001F9EFD-9FA4-41A9-906E-04D19D458378}"/>
              </a:ext>
            </a:extLst>
          </p:cNvPr>
          <p:cNvSpPr/>
          <p:nvPr/>
        </p:nvSpPr>
        <p:spPr>
          <a:xfrm>
            <a:off x="8337301" y="4209632"/>
            <a:ext cx="274320" cy="1153633"/>
          </a:xfrm>
          <a:prstGeom prst="roundRect">
            <a:avLst/>
          </a:pr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76" name="Rounded Rectangle 25">
            <a:extLst>
              <a:ext uri="{FF2B5EF4-FFF2-40B4-BE49-F238E27FC236}">
                <a16:creationId xmlns:a16="http://schemas.microsoft.com/office/drawing/2014/main" id="{DA15ECE0-C92A-469E-A67F-4ABC79FC190C}"/>
              </a:ext>
            </a:extLst>
          </p:cNvPr>
          <p:cNvSpPr/>
          <p:nvPr/>
        </p:nvSpPr>
        <p:spPr>
          <a:xfrm>
            <a:off x="9051090" y="4592405"/>
            <a:ext cx="274320" cy="770860"/>
          </a:xfrm>
          <a:prstGeom prst="roundRect">
            <a:avLst/>
          </a:prstGeom>
          <a:solidFill>
            <a:srgbClr val="05A3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77" name="Rounded Rectangle 26">
            <a:extLst>
              <a:ext uri="{FF2B5EF4-FFF2-40B4-BE49-F238E27FC236}">
                <a16:creationId xmlns:a16="http://schemas.microsoft.com/office/drawing/2014/main" id="{08E9DA8F-08E8-4DAE-8AA1-DBD6936EEB2A}"/>
              </a:ext>
            </a:extLst>
          </p:cNvPr>
          <p:cNvSpPr/>
          <p:nvPr/>
        </p:nvSpPr>
        <p:spPr>
          <a:xfrm>
            <a:off x="9764879" y="4390387"/>
            <a:ext cx="274320" cy="972878"/>
          </a:xfrm>
          <a:prstGeom prst="roundRect">
            <a:avLst/>
          </a:prstGeom>
          <a:solidFill>
            <a:srgbClr val="2078C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78" name="Rounded Rectangle 27">
            <a:extLst>
              <a:ext uri="{FF2B5EF4-FFF2-40B4-BE49-F238E27FC236}">
                <a16:creationId xmlns:a16="http://schemas.microsoft.com/office/drawing/2014/main" id="{220531E8-F48B-49DB-9040-585D16293CB3}"/>
              </a:ext>
            </a:extLst>
          </p:cNvPr>
          <p:cNvSpPr/>
          <p:nvPr/>
        </p:nvSpPr>
        <p:spPr>
          <a:xfrm>
            <a:off x="10478669" y="4943280"/>
            <a:ext cx="274320" cy="419985"/>
          </a:xfrm>
          <a:prstGeom prst="roundRect">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75000"/>
                  <a:lumOff val="25000"/>
                </a:schemeClr>
              </a:solidFill>
              <a:effectLst/>
              <a:uLnTx/>
              <a:uFillTx/>
              <a:latin typeface="+mn-ea"/>
              <a:cs typeface="+mn-cs"/>
            </a:endParaRPr>
          </a:p>
        </p:txBody>
      </p:sp>
      <p:sp>
        <p:nvSpPr>
          <p:cNvPr id="79" name="TextBox 28">
            <a:extLst>
              <a:ext uri="{FF2B5EF4-FFF2-40B4-BE49-F238E27FC236}">
                <a16:creationId xmlns:a16="http://schemas.microsoft.com/office/drawing/2014/main" id="{B6401671-7323-4010-BD7B-C1E100E2EF4D}"/>
              </a:ext>
            </a:extLst>
          </p:cNvPr>
          <p:cNvSpPr txBox="1"/>
          <p:nvPr/>
        </p:nvSpPr>
        <p:spPr>
          <a:xfrm>
            <a:off x="7593798" y="5533388"/>
            <a:ext cx="333746" cy="230832"/>
          </a:xfrm>
          <a:prstGeom prst="rect">
            <a:avLst/>
          </a:prstGeom>
          <a:noFill/>
        </p:spPr>
        <p:txBody>
          <a:bodyPr wrap="none" rtlCol="0">
            <a:spAutoFit/>
          </a:bodyPr>
          <a:lstStyle/>
          <a:p>
            <a:pPr>
              <a:defRPr/>
            </a:pPr>
            <a:r>
              <a:rPr lang="en-US" sz="900">
                <a:solidFill>
                  <a:schemeClr val="tx1">
                    <a:lumMod val="75000"/>
                    <a:lumOff val="25000"/>
                  </a:schemeClr>
                </a:solidFill>
                <a:latin typeface="+mn-ea"/>
                <a:cs typeface="Open Sans" panose="020B0606030504020204" pitchFamily="34" charset="0"/>
              </a:rPr>
              <a:t>HS</a:t>
            </a:r>
          </a:p>
        </p:txBody>
      </p:sp>
      <p:sp>
        <p:nvSpPr>
          <p:cNvPr id="80" name="TextBox 29">
            <a:extLst>
              <a:ext uri="{FF2B5EF4-FFF2-40B4-BE49-F238E27FC236}">
                <a16:creationId xmlns:a16="http://schemas.microsoft.com/office/drawing/2014/main" id="{A70EB2A7-DD5A-4B53-8C49-FA5CCBD88C39}"/>
              </a:ext>
            </a:extLst>
          </p:cNvPr>
          <p:cNvSpPr txBox="1"/>
          <p:nvPr/>
        </p:nvSpPr>
        <p:spPr>
          <a:xfrm>
            <a:off x="8307588" y="5533388"/>
            <a:ext cx="338554" cy="230832"/>
          </a:xfrm>
          <a:prstGeom prst="rect">
            <a:avLst/>
          </a:prstGeom>
          <a:noFill/>
        </p:spPr>
        <p:txBody>
          <a:bodyPr wrap="none" rtlCol="0">
            <a:spAutoFit/>
          </a:bodyPr>
          <a:lstStyle/>
          <a:p>
            <a:pPr>
              <a:defRPr/>
            </a:pPr>
            <a:r>
              <a:rPr lang="en-US" sz="900">
                <a:solidFill>
                  <a:schemeClr val="tx1">
                    <a:lumMod val="75000"/>
                    <a:lumOff val="25000"/>
                  </a:schemeClr>
                </a:solidFill>
                <a:latin typeface="+mn-ea"/>
                <a:cs typeface="Open Sans" panose="020B0606030504020204" pitchFamily="34" charset="0"/>
              </a:rPr>
              <a:t>DK</a:t>
            </a:r>
          </a:p>
        </p:txBody>
      </p:sp>
      <p:sp>
        <p:nvSpPr>
          <p:cNvPr id="81" name="TextBox 30">
            <a:extLst>
              <a:ext uri="{FF2B5EF4-FFF2-40B4-BE49-F238E27FC236}">
                <a16:creationId xmlns:a16="http://schemas.microsoft.com/office/drawing/2014/main" id="{542F891A-E65D-43FF-9336-D7FA7F4046BE}"/>
              </a:ext>
            </a:extLst>
          </p:cNvPr>
          <p:cNvSpPr txBox="1"/>
          <p:nvPr/>
        </p:nvSpPr>
        <p:spPr>
          <a:xfrm>
            <a:off x="9021377" y="5533388"/>
            <a:ext cx="332142" cy="230832"/>
          </a:xfrm>
          <a:prstGeom prst="rect">
            <a:avLst/>
          </a:prstGeom>
          <a:noFill/>
        </p:spPr>
        <p:txBody>
          <a:bodyPr wrap="none" rtlCol="0">
            <a:spAutoFit/>
          </a:bodyPr>
          <a:lstStyle/>
          <a:p>
            <a:pPr>
              <a:defRPr/>
            </a:pPr>
            <a:r>
              <a:rPr lang="en-US" sz="900">
                <a:solidFill>
                  <a:schemeClr val="tx1">
                    <a:lumMod val="75000"/>
                    <a:lumOff val="25000"/>
                  </a:schemeClr>
                </a:solidFill>
                <a:latin typeface="+mn-ea"/>
                <a:cs typeface="Open Sans" panose="020B0606030504020204" pitchFamily="34" charset="0"/>
              </a:rPr>
              <a:t>TU</a:t>
            </a:r>
          </a:p>
        </p:txBody>
      </p:sp>
      <p:sp>
        <p:nvSpPr>
          <p:cNvPr id="82" name="TextBox 31">
            <a:extLst>
              <a:ext uri="{FF2B5EF4-FFF2-40B4-BE49-F238E27FC236}">
                <a16:creationId xmlns:a16="http://schemas.microsoft.com/office/drawing/2014/main" id="{6570FE59-694C-4ED4-A063-FE743E877F88}"/>
              </a:ext>
            </a:extLst>
          </p:cNvPr>
          <p:cNvSpPr txBox="1"/>
          <p:nvPr/>
        </p:nvSpPr>
        <p:spPr>
          <a:xfrm>
            <a:off x="9735166" y="5533388"/>
            <a:ext cx="343364" cy="230832"/>
          </a:xfrm>
          <a:prstGeom prst="rect">
            <a:avLst/>
          </a:prstGeom>
          <a:noFill/>
        </p:spPr>
        <p:txBody>
          <a:bodyPr wrap="none" rtlCol="0">
            <a:spAutoFit/>
          </a:bodyPr>
          <a:lstStyle/>
          <a:p>
            <a:pPr>
              <a:defRPr/>
            </a:pPr>
            <a:r>
              <a:rPr lang="en-US" sz="900">
                <a:solidFill>
                  <a:schemeClr val="tx1">
                    <a:lumMod val="75000"/>
                    <a:lumOff val="25000"/>
                  </a:schemeClr>
                </a:solidFill>
                <a:latin typeface="+mn-ea"/>
                <a:cs typeface="Open Sans" panose="020B0606030504020204" pitchFamily="34" charset="0"/>
              </a:rPr>
              <a:t>OP</a:t>
            </a:r>
          </a:p>
        </p:txBody>
      </p:sp>
      <p:sp>
        <p:nvSpPr>
          <p:cNvPr id="83" name="TextBox 32">
            <a:extLst>
              <a:ext uri="{FF2B5EF4-FFF2-40B4-BE49-F238E27FC236}">
                <a16:creationId xmlns:a16="http://schemas.microsoft.com/office/drawing/2014/main" id="{2EC961C1-A030-460C-96C3-78D4688E7E1C}"/>
              </a:ext>
            </a:extLst>
          </p:cNvPr>
          <p:cNvSpPr txBox="1"/>
          <p:nvPr/>
        </p:nvSpPr>
        <p:spPr>
          <a:xfrm>
            <a:off x="10448956" y="5533388"/>
            <a:ext cx="357790" cy="230832"/>
          </a:xfrm>
          <a:prstGeom prst="rect">
            <a:avLst/>
          </a:prstGeom>
          <a:noFill/>
        </p:spPr>
        <p:txBody>
          <a:bodyPr wrap="none" rtlCol="0">
            <a:spAutoFit/>
          </a:bodyPr>
          <a:lstStyle/>
          <a:p>
            <a:pPr>
              <a:defRPr/>
            </a:pPr>
            <a:r>
              <a:rPr lang="en-US" sz="900">
                <a:solidFill>
                  <a:schemeClr val="tx1">
                    <a:lumMod val="75000"/>
                    <a:lumOff val="25000"/>
                  </a:schemeClr>
                </a:solidFill>
                <a:latin typeface="+mn-ea"/>
                <a:cs typeface="Open Sans" panose="020B0606030504020204" pitchFamily="34" charset="0"/>
              </a:rPr>
              <a:t>MN</a:t>
            </a:r>
          </a:p>
        </p:txBody>
      </p:sp>
    </p:spTree>
    <p:extLst>
      <p:ext uri="{BB962C8B-B14F-4D97-AF65-F5344CB8AC3E}">
        <p14:creationId xmlns:p14="http://schemas.microsoft.com/office/powerpoint/2010/main" val="3449454892"/>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arn(inVertical)">
                                      <p:cBhvr>
                                        <p:cTn id="10" dur="500"/>
                                        <p:tgtEl>
                                          <p:spTgt spid="5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barn(inVertical)">
                                      <p:cBhvr>
                                        <p:cTn id="13" dur="500"/>
                                        <p:tgtEl>
                                          <p:spTgt spid="5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barn(inVertical)">
                                      <p:cBhvr>
                                        <p:cTn id="16" dur="500"/>
                                        <p:tgtEl>
                                          <p:spTgt spid="5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barn(inVertical)">
                                      <p:cBhvr>
                                        <p:cTn id="19" dur="500"/>
                                        <p:tgtEl>
                                          <p:spTgt spid="5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barn(inVertical)">
                                      <p:cBhvr>
                                        <p:cTn id="22" dur="500"/>
                                        <p:tgtEl>
                                          <p:spTgt spid="6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arn(inVertical)">
                                      <p:cBhvr>
                                        <p:cTn id="25" dur="500"/>
                                        <p:tgtEl>
                                          <p:spTgt spid="6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arn(inVertical)">
                                      <p:cBhvr>
                                        <p:cTn id="28" dur="500"/>
                                        <p:tgtEl>
                                          <p:spTgt spid="6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arn(inVertical)">
                                      <p:cBhvr>
                                        <p:cTn id="31" dur="500"/>
                                        <p:tgtEl>
                                          <p:spTgt spid="6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barn(inVertical)">
                                      <p:cBhvr>
                                        <p:cTn id="34" dur="500"/>
                                        <p:tgtEl>
                                          <p:spTgt spid="6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arn(inVertical)">
                                      <p:cBhvr>
                                        <p:cTn id="37" dur="500"/>
                                        <p:tgtEl>
                                          <p:spTgt spid="6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barn(inVertical)">
                                      <p:cBhvr>
                                        <p:cTn id="40" dur="500"/>
                                        <p:tgtEl>
                                          <p:spTgt spid="6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barn(inVertical)">
                                      <p:cBhvr>
                                        <p:cTn id="43" dur="500"/>
                                        <p:tgtEl>
                                          <p:spTgt spid="6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barn(inVertical)">
                                      <p:cBhvr>
                                        <p:cTn id="46" dur="500"/>
                                        <p:tgtEl>
                                          <p:spTgt spid="6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barn(inVertical)">
                                      <p:cBhvr>
                                        <p:cTn id="49" dur="500"/>
                                        <p:tgtEl>
                                          <p:spTgt spid="6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barn(inVertical)">
                                      <p:cBhvr>
                                        <p:cTn id="52" dur="500"/>
                                        <p:tgtEl>
                                          <p:spTgt spid="7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barn(inVertical)">
                                      <p:cBhvr>
                                        <p:cTn id="55" dur="500"/>
                                        <p:tgtEl>
                                          <p:spTgt spid="7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barn(inVertical)">
                                      <p:cBhvr>
                                        <p:cTn id="58" dur="500"/>
                                        <p:tgtEl>
                                          <p:spTgt spid="7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barn(inVertical)">
                                      <p:cBhvr>
                                        <p:cTn id="61" dur="500"/>
                                        <p:tgtEl>
                                          <p:spTgt spid="73"/>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barn(inVertical)">
                                      <p:cBhvr>
                                        <p:cTn id="64" dur="500"/>
                                        <p:tgtEl>
                                          <p:spTgt spid="74"/>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barn(inVertical)">
                                      <p:cBhvr>
                                        <p:cTn id="67" dur="500"/>
                                        <p:tgtEl>
                                          <p:spTgt spid="75"/>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barn(inVertical)">
                                      <p:cBhvr>
                                        <p:cTn id="70" dur="500"/>
                                        <p:tgtEl>
                                          <p:spTgt spid="7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barn(inVertical)">
                                      <p:cBhvr>
                                        <p:cTn id="73" dur="500"/>
                                        <p:tgtEl>
                                          <p:spTgt spid="77"/>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barn(inVertical)">
                                      <p:cBhvr>
                                        <p:cTn id="76" dur="500"/>
                                        <p:tgtEl>
                                          <p:spTgt spid="78"/>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barn(inVertical)">
                                      <p:cBhvr>
                                        <p:cTn id="79" dur="500"/>
                                        <p:tgtEl>
                                          <p:spTgt spid="79"/>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barn(inVertical)">
                                      <p:cBhvr>
                                        <p:cTn id="82" dur="500"/>
                                        <p:tgtEl>
                                          <p:spTgt spid="80"/>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barn(inVertical)">
                                      <p:cBhvr>
                                        <p:cTn id="85" dur="500"/>
                                        <p:tgtEl>
                                          <p:spTgt spid="81"/>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barn(inVertical)">
                                      <p:cBhvr>
                                        <p:cTn id="88" dur="500"/>
                                        <p:tgtEl>
                                          <p:spTgt spid="82"/>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barn(inVertical)">
                                      <p:cBhvr>
                                        <p:cTn id="9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57" grpId="0"/>
      <p:bldP spid="58" grpId="0"/>
      <p:bldP spid="59" grpId="0" animBg="1"/>
      <p:bldP spid="60" grpId="0" animBg="1"/>
      <p:bldP spid="61" grpId="0"/>
      <p:bldP spid="62" grpId="0"/>
      <p:bldP spid="63" grpId="0"/>
      <p:bldP spid="64" grpId="0" animBg="1"/>
      <p:bldP spid="65" grpId="0"/>
      <p:bldP spid="66" grpId="0" animBg="1"/>
      <p:bldP spid="67" grpId="0"/>
      <p:bldP spid="68" grpId="0"/>
      <p:bldP spid="69" grpId="0"/>
      <p:bldP spid="70" grpId="0" animBg="1"/>
      <p:bldP spid="71" grpId="0"/>
      <p:bldP spid="72" grpId="0"/>
      <p:bldP spid="73" grpId="0"/>
      <p:bldP spid="74" grpId="0" animBg="1"/>
      <p:bldP spid="75" grpId="0" animBg="1"/>
      <p:bldP spid="76" grpId="0" animBg="1"/>
      <p:bldP spid="77" grpId="0" animBg="1"/>
      <p:bldP spid="78" grpId="0" animBg="1"/>
      <p:bldP spid="79" grpId="0"/>
      <p:bldP spid="80" grpId="0"/>
      <p:bldP spid="81" grpId="0"/>
      <p:bldP spid="82" grpId="0"/>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70 Rectángulo redondeado">
            <a:extLst>
              <a:ext uri="{FF2B5EF4-FFF2-40B4-BE49-F238E27FC236}">
                <a16:creationId xmlns:a16="http://schemas.microsoft.com/office/drawing/2014/main" id="{57ADD53C-F45F-4530-8389-02508899F09A}"/>
              </a:ext>
            </a:extLst>
          </p:cNvPr>
          <p:cNvSpPr/>
          <p:nvPr/>
        </p:nvSpPr>
        <p:spPr bwMode="auto">
          <a:xfrm>
            <a:off x="586629" y="2911136"/>
            <a:ext cx="3494275" cy="3071382"/>
          </a:xfrm>
          <a:prstGeom prst="roundRect">
            <a:avLst>
              <a:gd name="adj" fmla="val 310"/>
            </a:avLst>
          </a:prstGeom>
          <a:solidFill>
            <a:srgbClr val="F3572D"/>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dirty="0">
              <a:ln>
                <a:noFill/>
              </a:ln>
              <a:solidFill>
                <a:srgbClr val="262626"/>
              </a:solidFill>
              <a:effectLst/>
              <a:uLnTx/>
              <a:uFillTx/>
              <a:latin typeface="+mn-ea"/>
            </a:endParaRPr>
          </a:p>
        </p:txBody>
      </p:sp>
      <p:sp>
        <p:nvSpPr>
          <p:cNvPr id="49" name="71 Anillo">
            <a:extLst>
              <a:ext uri="{FF2B5EF4-FFF2-40B4-BE49-F238E27FC236}">
                <a16:creationId xmlns:a16="http://schemas.microsoft.com/office/drawing/2014/main" id="{53D8F650-BEEB-4B2F-8DD0-4AB8FFD11E5A}"/>
              </a:ext>
            </a:extLst>
          </p:cNvPr>
          <p:cNvSpPr>
            <a:spLocks noChangeAspect="1"/>
          </p:cNvSpPr>
          <p:nvPr/>
        </p:nvSpPr>
        <p:spPr bwMode="auto">
          <a:xfrm>
            <a:off x="1669424" y="3269343"/>
            <a:ext cx="1335490" cy="1335705"/>
          </a:xfrm>
          <a:prstGeom prst="donut">
            <a:avLst>
              <a:gd name="adj" fmla="val 20145"/>
            </a:avLst>
          </a:prstGeom>
          <a:solidFill>
            <a:schemeClr val="bg1">
              <a:lumMod val="75000"/>
            </a:schemeClr>
          </a:solidFill>
          <a:ln w="346075" cap="rnd" cmpd="sng" algn="ctr">
            <a:noFill/>
            <a:prstDash val="solid"/>
            <a:round/>
          </a:ln>
          <a:effectLst/>
          <a:extLst/>
        </p:spPr>
        <p:txBody>
          <a:bodyPr lIns="90624" tIns="45332" rIns="90624" bIns="4533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FFFFFF"/>
              </a:solidFill>
              <a:effectLst/>
              <a:uLnTx/>
              <a:uFillTx/>
              <a:latin typeface="+mn-ea"/>
            </a:endParaRPr>
          </a:p>
        </p:txBody>
      </p:sp>
      <p:sp>
        <p:nvSpPr>
          <p:cNvPr id="50" name="Arco de bloque 3">
            <a:extLst>
              <a:ext uri="{FF2B5EF4-FFF2-40B4-BE49-F238E27FC236}">
                <a16:creationId xmlns:a16="http://schemas.microsoft.com/office/drawing/2014/main" id="{9B9E6424-6559-4213-8B66-856C17B95C95}"/>
              </a:ext>
            </a:extLst>
          </p:cNvPr>
          <p:cNvSpPr>
            <a:spLocks noChangeAspect="1"/>
          </p:cNvSpPr>
          <p:nvPr/>
        </p:nvSpPr>
        <p:spPr bwMode="auto">
          <a:xfrm flipH="1">
            <a:off x="1608639" y="3208627"/>
            <a:ext cx="1457059" cy="1457133"/>
          </a:xfrm>
          <a:prstGeom prst="blockArc">
            <a:avLst>
              <a:gd name="adj1" fmla="val 2175086"/>
              <a:gd name="adj2" fmla="val 16392128"/>
              <a:gd name="adj3" fmla="val 18029"/>
            </a:avLst>
          </a:prstGeom>
          <a:solidFill>
            <a:srgbClr val="FFFFFF"/>
          </a:solidFill>
          <a:ln>
            <a:noFill/>
          </a:ln>
          <a:effectLst/>
          <a:extLst/>
        </p:spPr>
        <p:txBody>
          <a:bodyPr lIns="0" tIns="0" rIns="0" bIns="0"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endParaRPr kumimoji="0" lang="es-SV" sz="1750" b="1" i="0" u="none" strike="noStrike" kern="0" cap="none" spc="0" normalizeH="0" baseline="0" noProof="0" dirty="0">
              <a:ln>
                <a:noFill/>
              </a:ln>
              <a:solidFill>
                <a:srgbClr val="FFFFFF"/>
              </a:solidFill>
              <a:effectLst/>
              <a:uLnTx/>
              <a:uFillTx/>
              <a:latin typeface="+mn-ea"/>
              <a:cs typeface="Segoe UI Semilight" panose="020B0402040204020203" pitchFamily="34" charset="0"/>
            </a:endParaRPr>
          </a:p>
        </p:txBody>
      </p:sp>
      <p:sp>
        <p:nvSpPr>
          <p:cNvPr id="63" name="95 Rectángulo">
            <a:extLst>
              <a:ext uri="{FF2B5EF4-FFF2-40B4-BE49-F238E27FC236}">
                <a16:creationId xmlns:a16="http://schemas.microsoft.com/office/drawing/2014/main" id="{CB38B804-E5C0-4840-8F39-028D2609B874}"/>
              </a:ext>
            </a:extLst>
          </p:cNvPr>
          <p:cNvSpPr/>
          <p:nvPr/>
        </p:nvSpPr>
        <p:spPr>
          <a:xfrm>
            <a:off x="1908836" y="3778258"/>
            <a:ext cx="856666" cy="376202"/>
          </a:xfrm>
          <a:prstGeom prst="rect">
            <a:avLst/>
          </a:prstGeom>
          <a:effectLst/>
        </p:spPr>
        <p:txBody>
          <a:bodyPr wrap="square" lIns="90576" tIns="45312" rIns="90576" bIns="45312">
            <a:spAutoFit/>
          </a:bodyPr>
          <a:lstStyle/>
          <a:p>
            <a:pPr algn="ctr">
              <a:defRPr/>
            </a:pPr>
            <a:r>
              <a:rPr lang="en-US" sz="1850" b="1" dirty="0">
                <a:solidFill>
                  <a:srgbClr val="FFFFFF"/>
                </a:solidFill>
                <a:latin typeface="+mn-ea"/>
                <a:cs typeface="Open Sans Extrabold" panose="020B0906030804020204" pitchFamily="34" charset="0"/>
              </a:rPr>
              <a:t>65% </a:t>
            </a:r>
          </a:p>
        </p:txBody>
      </p:sp>
      <p:sp>
        <p:nvSpPr>
          <p:cNvPr id="64" name="16 CuadroTexto">
            <a:extLst>
              <a:ext uri="{FF2B5EF4-FFF2-40B4-BE49-F238E27FC236}">
                <a16:creationId xmlns:a16="http://schemas.microsoft.com/office/drawing/2014/main" id="{E6826E17-E9A5-405D-9E8B-5E1D7746CA18}"/>
              </a:ext>
            </a:extLst>
          </p:cNvPr>
          <p:cNvSpPr txBox="1"/>
          <p:nvPr/>
        </p:nvSpPr>
        <p:spPr>
          <a:xfrm>
            <a:off x="1667336" y="4746456"/>
            <a:ext cx="1375389" cy="337470"/>
          </a:xfrm>
          <a:prstGeom prst="rect">
            <a:avLst/>
          </a:prstGeom>
          <a:noFill/>
        </p:spPr>
        <p:txBody>
          <a:bodyPr wrap="square" lIns="120846" tIns="60423" rIns="120846" bIns="60423" rtlCol="0" anchor="t">
            <a:spAutoFit/>
          </a:bodyPr>
          <a:lstStyle/>
          <a:p>
            <a:pPr algn="ctr">
              <a:defRPr/>
            </a:pPr>
            <a:r>
              <a:rPr lang="en-US" sz="1400" b="1" dirty="0">
                <a:solidFill>
                  <a:srgbClr val="FFFFFF"/>
                </a:solidFill>
                <a:latin typeface="+mn-ea"/>
                <a:cs typeface="Segoe UI" panose="020B0502040204020203" pitchFamily="34" charset="0"/>
              </a:rPr>
              <a:t>Professional</a:t>
            </a:r>
          </a:p>
        </p:txBody>
      </p:sp>
      <p:sp>
        <p:nvSpPr>
          <p:cNvPr id="65" name="75 Rectángulo redondeado">
            <a:extLst>
              <a:ext uri="{FF2B5EF4-FFF2-40B4-BE49-F238E27FC236}">
                <a16:creationId xmlns:a16="http://schemas.microsoft.com/office/drawing/2014/main" id="{36F07D41-CB72-46CE-B8B3-34826410B9B0}"/>
              </a:ext>
            </a:extLst>
          </p:cNvPr>
          <p:cNvSpPr/>
          <p:nvPr/>
        </p:nvSpPr>
        <p:spPr bwMode="auto">
          <a:xfrm>
            <a:off x="586575" y="5279192"/>
            <a:ext cx="1160969"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66" name="76 Rectángulo redondeado">
            <a:extLst>
              <a:ext uri="{FF2B5EF4-FFF2-40B4-BE49-F238E27FC236}">
                <a16:creationId xmlns:a16="http://schemas.microsoft.com/office/drawing/2014/main" id="{01C7906C-2431-4040-B459-A970B6DC4EA6}"/>
              </a:ext>
            </a:extLst>
          </p:cNvPr>
          <p:cNvSpPr/>
          <p:nvPr/>
        </p:nvSpPr>
        <p:spPr bwMode="auto">
          <a:xfrm>
            <a:off x="1760190" y="5279192"/>
            <a:ext cx="1151942"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67" name="77 Rectángulo redondeado">
            <a:extLst>
              <a:ext uri="{FF2B5EF4-FFF2-40B4-BE49-F238E27FC236}">
                <a16:creationId xmlns:a16="http://schemas.microsoft.com/office/drawing/2014/main" id="{3B452EC0-B440-4429-B7AC-4D892DDBDAE6}"/>
              </a:ext>
            </a:extLst>
          </p:cNvPr>
          <p:cNvSpPr/>
          <p:nvPr/>
        </p:nvSpPr>
        <p:spPr bwMode="auto">
          <a:xfrm>
            <a:off x="2924778" y="5279192"/>
            <a:ext cx="1156126"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68" name="11 Rectángulo redondeado">
            <a:extLst>
              <a:ext uri="{FF2B5EF4-FFF2-40B4-BE49-F238E27FC236}">
                <a16:creationId xmlns:a16="http://schemas.microsoft.com/office/drawing/2014/main" id="{75E36106-3261-496A-B7E2-F9D06D2282DA}"/>
              </a:ext>
            </a:extLst>
          </p:cNvPr>
          <p:cNvSpPr/>
          <p:nvPr/>
        </p:nvSpPr>
        <p:spPr bwMode="auto">
          <a:xfrm>
            <a:off x="4409125" y="2911136"/>
            <a:ext cx="3494275" cy="3071382"/>
          </a:xfrm>
          <a:prstGeom prst="roundRect">
            <a:avLst>
              <a:gd name="adj" fmla="val 310"/>
            </a:avLst>
          </a:prstGeom>
          <a:solidFill>
            <a:srgbClr val="9D399B"/>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69" name="12 Anillo">
            <a:extLst>
              <a:ext uri="{FF2B5EF4-FFF2-40B4-BE49-F238E27FC236}">
                <a16:creationId xmlns:a16="http://schemas.microsoft.com/office/drawing/2014/main" id="{F9B47B02-D5B0-4816-BFC9-FFC021C6EF8C}"/>
              </a:ext>
            </a:extLst>
          </p:cNvPr>
          <p:cNvSpPr>
            <a:spLocks noChangeAspect="1"/>
          </p:cNvSpPr>
          <p:nvPr/>
        </p:nvSpPr>
        <p:spPr bwMode="auto">
          <a:xfrm>
            <a:off x="5491920" y="3269343"/>
            <a:ext cx="1335490" cy="1335705"/>
          </a:xfrm>
          <a:prstGeom prst="donut">
            <a:avLst>
              <a:gd name="adj" fmla="val 20145"/>
            </a:avLst>
          </a:prstGeom>
          <a:solidFill>
            <a:schemeClr val="bg1">
              <a:lumMod val="75000"/>
            </a:schemeClr>
          </a:solidFill>
          <a:ln w="346075" cap="rnd" cmpd="sng" algn="ctr">
            <a:noFill/>
            <a:prstDash val="solid"/>
            <a:round/>
          </a:ln>
          <a:effectLst/>
          <a:extLst/>
        </p:spPr>
        <p:txBody>
          <a:bodyPr lIns="90624" tIns="45332" rIns="90624" bIns="4533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FFFFFF"/>
              </a:solidFill>
              <a:effectLst/>
              <a:uLnTx/>
              <a:uFillTx/>
              <a:latin typeface="+mn-ea"/>
            </a:endParaRPr>
          </a:p>
        </p:txBody>
      </p:sp>
      <p:sp>
        <p:nvSpPr>
          <p:cNvPr id="70" name="Arco de bloque 3">
            <a:extLst>
              <a:ext uri="{FF2B5EF4-FFF2-40B4-BE49-F238E27FC236}">
                <a16:creationId xmlns:a16="http://schemas.microsoft.com/office/drawing/2014/main" id="{3ABABDD0-D1A6-487E-B0D4-0757AE278C12}"/>
              </a:ext>
            </a:extLst>
          </p:cNvPr>
          <p:cNvSpPr>
            <a:spLocks noChangeAspect="1"/>
          </p:cNvSpPr>
          <p:nvPr/>
        </p:nvSpPr>
        <p:spPr bwMode="auto">
          <a:xfrm flipH="1">
            <a:off x="5431135" y="3208627"/>
            <a:ext cx="1457059" cy="1457133"/>
          </a:xfrm>
          <a:prstGeom prst="blockArc">
            <a:avLst>
              <a:gd name="adj1" fmla="val 21445992"/>
              <a:gd name="adj2" fmla="val 16392128"/>
              <a:gd name="adj3" fmla="val 18029"/>
            </a:avLst>
          </a:prstGeom>
          <a:solidFill>
            <a:srgbClr val="FFFFFF"/>
          </a:solidFill>
          <a:ln>
            <a:noFill/>
          </a:ln>
          <a:effectLst/>
          <a:extLst/>
        </p:spPr>
        <p:txBody>
          <a:bodyPr lIns="0" tIns="0" rIns="0" bIns="0"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endParaRPr kumimoji="0" lang="es-SV" sz="1750" b="1" i="0" u="none" strike="noStrike" kern="0" cap="none" spc="0" normalizeH="0" baseline="0" noProof="0" dirty="0">
              <a:ln>
                <a:noFill/>
              </a:ln>
              <a:solidFill>
                <a:srgbClr val="FFFFFF"/>
              </a:solidFill>
              <a:effectLst/>
              <a:uLnTx/>
              <a:uFillTx/>
              <a:latin typeface="+mn-ea"/>
              <a:cs typeface="Segoe UI Semilight" panose="020B0402040204020203" pitchFamily="34" charset="0"/>
            </a:endParaRPr>
          </a:p>
        </p:txBody>
      </p:sp>
      <p:sp>
        <p:nvSpPr>
          <p:cNvPr id="71" name="95 Rectángulo">
            <a:extLst>
              <a:ext uri="{FF2B5EF4-FFF2-40B4-BE49-F238E27FC236}">
                <a16:creationId xmlns:a16="http://schemas.microsoft.com/office/drawing/2014/main" id="{DC8A2B02-9A6F-446F-B56E-A2B57D90BF3F}"/>
              </a:ext>
            </a:extLst>
          </p:cNvPr>
          <p:cNvSpPr/>
          <p:nvPr/>
        </p:nvSpPr>
        <p:spPr>
          <a:xfrm>
            <a:off x="5731332" y="3778258"/>
            <a:ext cx="856666" cy="376202"/>
          </a:xfrm>
          <a:prstGeom prst="rect">
            <a:avLst/>
          </a:prstGeom>
          <a:effectLst/>
        </p:spPr>
        <p:txBody>
          <a:bodyPr wrap="square" lIns="90576" tIns="45312" rIns="90576" bIns="45312">
            <a:spAutoFit/>
          </a:bodyPr>
          <a:lstStyle/>
          <a:p>
            <a:pPr algn="ctr">
              <a:defRPr/>
            </a:pPr>
            <a:r>
              <a:rPr lang="en-US" sz="1850" b="1" dirty="0">
                <a:solidFill>
                  <a:srgbClr val="FFFFFF"/>
                </a:solidFill>
                <a:latin typeface="+mn-ea"/>
                <a:cs typeface="Open Sans Extrabold" panose="020B0906030804020204" pitchFamily="34" charset="0"/>
              </a:rPr>
              <a:t>75% </a:t>
            </a:r>
          </a:p>
        </p:txBody>
      </p:sp>
      <p:sp>
        <p:nvSpPr>
          <p:cNvPr id="72" name="16 CuadroTexto">
            <a:extLst>
              <a:ext uri="{FF2B5EF4-FFF2-40B4-BE49-F238E27FC236}">
                <a16:creationId xmlns:a16="http://schemas.microsoft.com/office/drawing/2014/main" id="{84BF1C6C-7CA4-4E5F-84F2-ECDB10CC8479}"/>
              </a:ext>
            </a:extLst>
          </p:cNvPr>
          <p:cNvSpPr txBox="1"/>
          <p:nvPr/>
        </p:nvSpPr>
        <p:spPr>
          <a:xfrm>
            <a:off x="5489832" y="4746456"/>
            <a:ext cx="1375389" cy="337470"/>
          </a:xfrm>
          <a:prstGeom prst="rect">
            <a:avLst/>
          </a:prstGeom>
          <a:noFill/>
        </p:spPr>
        <p:txBody>
          <a:bodyPr wrap="square" lIns="120846" tIns="60423" rIns="120846" bIns="60423" rtlCol="0" anchor="t">
            <a:spAutoFit/>
          </a:bodyPr>
          <a:lstStyle/>
          <a:p>
            <a:pPr algn="ctr">
              <a:defRPr/>
            </a:pPr>
            <a:r>
              <a:rPr lang="en-US" sz="1400" b="1" dirty="0">
                <a:solidFill>
                  <a:srgbClr val="FFFFFF"/>
                </a:solidFill>
                <a:latin typeface="+mn-ea"/>
                <a:cs typeface="Segoe UI" panose="020B0502040204020203" pitchFamily="34" charset="0"/>
              </a:rPr>
              <a:t>High Quality</a:t>
            </a:r>
          </a:p>
        </p:txBody>
      </p:sp>
      <p:sp>
        <p:nvSpPr>
          <p:cNvPr id="73" name="16 Rectángulo redondeado">
            <a:extLst>
              <a:ext uri="{FF2B5EF4-FFF2-40B4-BE49-F238E27FC236}">
                <a16:creationId xmlns:a16="http://schemas.microsoft.com/office/drawing/2014/main" id="{990AC2B9-1F9D-4C39-BD73-9EC8F550FEDC}"/>
              </a:ext>
            </a:extLst>
          </p:cNvPr>
          <p:cNvSpPr/>
          <p:nvPr/>
        </p:nvSpPr>
        <p:spPr bwMode="auto">
          <a:xfrm>
            <a:off x="4409071" y="5279192"/>
            <a:ext cx="1160969"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74" name="17 Rectángulo redondeado">
            <a:extLst>
              <a:ext uri="{FF2B5EF4-FFF2-40B4-BE49-F238E27FC236}">
                <a16:creationId xmlns:a16="http://schemas.microsoft.com/office/drawing/2014/main" id="{1356C601-BA95-45BA-A0A2-3AD37B29EC87}"/>
              </a:ext>
            </a:extLst>
          </p:cNvPr>
          <p:cNvSpPr/>
          <p:nvPr/>
        </p:nvSpPr>
        <p:spPr bwMode="auto">
          <a:xfrm>
            <a:off x="5582687" y="5279192"/>
            <a:ext cx="1151942"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75" name="18 Rectángulo redondeado">
            <a:extLst>
              <a:ext uri="{FF2B5EF4-FFF2-40B4-BE49-F238E27FC236}">
                <a16:creationId xmlns:a16="http://schemas.microsoft.com/office/drawing/2014/main" id="{4FCAD196-4534-4476-A4C1-5C6331130EA9}"/>
              </a:ext>
            </a:extLst>
          </p:cNvPr>
          <p:cNvSpPr/>
          <p:nvPr/>
        </p:nvSpPr>
        <p:spPr bwMode="auto">
          <a:xfrm>
            <a:off x="6747274" y="5279192"/>
            <a:ext cx="1156126"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76" name="70 Rectángulo redondeado">
            <a:extLst>
              <a:ext uri="{FF2B5EF4-FFF2-40B4-BE49-F238E27FC236}">
                <a16:creationId xmlns:a16="http://schemas.microsoft.com/office/drawing/2014/main" id="{04E042FA-6FF8-44AD-BAAD-DBC0B816B1DF}"/>
              </a:ext>
            </a:extLst>
          </p:cNvPr>
          <p:cNvSpPr/>
          <p:nvPr/>
        </p:nvSpPr>
        <p:spPr bwMode="auto">
          <a:xfrm>
            <a:off x="8201364" y="2911136"/>
            <a:ext cx="3494275" cy="3071382"/>
          </a:xfrm>
          <a:prstGeom prst="roundRect">
            <a:avLst>
              <a:gd name="adj" fmla="val 310"/>
            </a:avLst>
          </a:prstGeom>
          <a:solidFill>
            <a:srgbClr val="2078C2"/>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77" name="71 Anillo">
            <a:extLst>
              <a:ext uri="{FF2B5EF4-FFF2-40B4-BE49-F238E27FC236}">
                <a16:creationId xmlns:a16="http://schemas.microsoft.com/office/drawing/2014/main" id="{8F4A59D4-BEED-4705-9501-4AB4436402DA}"/>
              </a:ext>
            </a:extLst>
          </p:cNvPr>
          <p:cNvSpPr>
            <a:spLocks noChangeAspect="1"/>
          </p:cNvSpPr>
          <p:nvPr/>
        </p:nvSpPr>
        <p:spPr bwMode="auto">
          <a:xfrm>
            <a:off x="9284159" y="3269343"/>
            <a:ext cx="1335490" cy="1335705"/>
          </a:xfrm>
          <a:prstGeom prst="donut">
            <a:avLst>
              <a:gd name="adj" fmla="val 20145"/>
            </a:avLst>
          </a:prstGeom>
          <a:solidFill>
            <a:schemeClr val="bg1">
              <a:lumMod val="75000"/>
            </a:schemeClr>
          </a:solidFill>
          <a:ln w="346075" cap="rnd" cmpd="sng" algn="ctr">
            <a:noFill/>
            <a:prstDash val="solid"/>
            <a:round/>
          </a:ln>
          <a:effectLst/>
          <a:extLst/>
        </p:spPr>
        <p:txBody>
          <a:bodyPr lIns="90624" tIns="45332" rIns="90624" bIns="4533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FFFFFF"/>
              </a:solidFill>
              <a:effectLst/>
              <a:uLnTx/>
              <a:uFillTx/>
              <a:latin typeface="+mn-ea"/>
            </a:endParaRPr>
          </a:p>
        </p:txBody>
      </p:sp>
      <p:sp>
        <p:nvSpPr>
          <p:cNvPr id="78" name="Arco de bloque 3">
            <a:extLst>
              <a:ext uri="{FF2B5EF4-FFF2-40B4-BE49-F238E27FC236}">
                <a16:creationId xmlns:a16="http://schemas.microsoft.com/office/drawing/2014/main" id="{C161561B-C6C2-4784-8761-202C7672C7B8}"/>
              </a:ext>
            </a:extLst>
          </p:cNvPr>
          <p:cNvSpPr>
            <a:spLocks noChangeAspect="1"/>
          </p:cNvSpPr>
          <p:nvPr/>
        </p:nvSpPr>
        <p:spPr bwMode="auto">
          <a:xfrm flipH="1">
            <a:off x="9223374" y="3208627"/>
            <a:ext cx="1457059" cy="1457133"/>
          </a:xfrm>
          <a:prstGeom prst="blockArc">
            <a:avLst>
              <a:gd name="adj1" fmla="val 7074301"/>
              <a:gd name="adj2" fmla="val 16392128"/>
              <a:gd name="adj3" fmla="val 18029"/>
            </a:avLst>
          </a:prstGeom>
          <a:solidFill>
            <a:srgbClr val="FFFFFF"/>
          </a:solidFill>
          <a:ln>
            <a:noFill/>
          </a:ln>
          <a:effectLst/>
          <a:extLst/>
        </p:spPr>
        <p:txBody>
          <a:bodyPr lIns="0" tIns="0" rIns="0" bIns="0"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endParaRPr kumimoji="0" lang="es-SV" sz="1750" b="1" i="0" u="none" strike="noStrike" kern="0" cap="none" spc="0" normalizeH="0" baseline="0" noProof="0" dirty="0">
              <a:ln>
                <a:noFill/>
              </a:ln>
              <a:solidFill>
                <a:srgbClr val="FFFFFF"/>
              </a:solidFill>
              <a:effectLst/>
              <a:uLnTx/>
              <a:uFillTx/>
              <a:latin typeface="+mn-ea"/>
              <a:cs typeface="Segoe UI Semilight" panose="020B0402040204020203" pitchFamily="34" charset="0"/>
            </a:endParaRPr>
          </a:p>
        </p:txBody>
      </p:sp>
      <p:sp>
        <p:nvSpPr>
          <p:cNvPr id="79" name="95 Rectángulo">
            <a:extLst>
              <a:ext uri="{FF2B5EF4-FFF2-40B4-BE49-F238E27FC236}">
                <a16:creationId xmlns:a16="http://schemas.microsoft.com/office/drawing/2014/main" id="{5DC4D3E6-A7C8-4C2E-9613-4C4575B7B5FF}"/>
              </a:ext>
            </a:extLst>
          </p:cNvPr>
          <p:cNvSpPr/>
          <p:nvPr/>
        </p:nvSpPr>
        <p:spPr>
          <a:xfrm>
            <a:off x="9523571" y="3778258"/>
            <a:ext cx="856666" cy="376202"/>
          </a:xfrm>
          <a:prstGeom prst="rect">
            <a:avLst/>
          </a:prstGeom>
          <a:effectLst/>
        </p:spPr>
        <p:txBody>
          <a:bodyPr wrap="square" lIns="90576" tIns="45312" rIns="90576" bIns="45312">
            <a:spAutoFit/>
          </a:bodyPr>
          <a:lstStyle/>
          <a:p>
            <a:pPr algn="ctr">
              <a:defRPr/>
            </a:pPr>
            <a:r>
              <a:rPr lang="en-US" sz="1850" b="1" dirty="0">
                <a:solidFill>
                  <a:srgbClr val="FFFFFF"/>
                </a:solidFill>
                <a:latin typeface="+mn-ea"/>
                <a:cs typeface="Open Sans Extrabold" panose="020B0906030804020204" pitchFamily="34" charset="0"/>
              </a:rPr>
              <a:t>45% </a:t>
            </a:r>
          </a:p>
        </p:txBody>
      </p:sp>
      <p:sp>
        <p:nvSpPr>
          <p:cNvPr id="80" name="16 CuadroTexto">
            <a:extLst>
              <a:ext uri="{FF2B5EF4-FFF2-40B4-BE49-F238E27FC236}">
                <a16:creationId xmlns:a16="http://schemas.microsoft.com/office/drawing/2014/main" id="{801689DA-4A98-4EC1-AA98-6749A4C72DC9}"/>
              </a:ext>
            </a:extLst>
          </p:cNvPr>
          <p:cNvSpPr txBox="1"/>
          <p:nvPr/>
        </p:nvSpPr>
        <p:spPr>
          <a:xfrm>
            <a:off x="9223374" y="4746456"/>
            <a:ext cx="1505529" cy="552913"/>
          </a:xfrm>
          <a:prstGeom prst="rect">
            <a:avLst/>
          </a:prstGeom>
          <a:noFill/>
        </p:spPr>
        <p:txBody>
          <a:bodyPr wrap="square" lIns="120846" tIns="60423" rIns="120846" bIns="60423" rtlCol="0" anchor="t">
            <a:spAutoFit/>
          </a:bodyPr>
          <a:lstStyle/>
          <a:p>
            <a:pPr algn="ctr">
              <a:defRPr/>
            </a:pPr>
            <a:r>
              <a:rPr lang="en-US" sz="1400" b="1" dirty="0">
                <a:solidFill>
                  <a:srgbClr val="FFFFFF"/>
                </a:solidFill>
                <a:latin typeface="+mn-ea"/>
                <a:cs typeface="Segoe UI" panose="020B0502040204020203" pitchFamily="34" charset="0"/>
              </a:rPr>
              <a:t>Awesome Charts</a:t>
            </a:r>
          </a:p>
        </p:txBody>
      </p:sp>
      <p:sp>
        <p:nvSpPr>
          <p:cNvPr id="81" name="75 Rectángulo redondeado">
            <a:extLst>
              <a:ext uri="{FF2B5EF4-FFF2-40B4-BE49-F238E27FC236}">
                <a16:creationId xmlns:a16="http://schemas.microsoft.com/office/drawing/2014/main" id="{2D498E5A-161F-4000-9AAC-CB7D0833F443}"/>
              </a:ext>
            </a:extLst>
          </p:cNvPr>
          <p:cNvSpPr/>
          <p:nvPr/>
        </p:nvSpPr>
        <p:spPr bwMode="auto">
          <a:xfrm>
            <a:off x="8201310" y="5279192"/>
            <a:ext cx="1160969"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82" name="76 Rectángulo redondeado">
            <a:extLst>
              <a:ext uri="{FF2B5EF4-FFF2-40B4-BE49-F238E27FC236}">
                <a16:creationId xmlns:a16="http://schemas.microsoft.com/office/drawing/2014/main" id="{424F10A7-CDE4-4C61-8EB7-98CA89BE830F}"/>
              </a:ext>
            </a:extLst>
          </p:cNvPr>
          <p:cNvSpPr/>
          <p:nvPr/>
        </p:nvSpPr>
        <p:spPr bwMode="auto">
          <a:xfrm>
            <a:off x="9374926" y="5279192"/>
            <a:ext cx="1151942"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sp>
        <p:nvSpPr>
          <p:cNvPr id="83" name="77 Rectángulo redondeado">
            <a:extLst>
              <a:ext uri="{FF2B5EF4-FFF2-40B4-BE49-F238E27FC236}">
                <a16:creationId xmlns:a16="http://schemas.microsoft.com/office/drawing/2014/main" id="{9E6ED501-829E-416C-8C20-9C427C45D793}"/>
              </a:ext>
            </a:extLst>
          </p:cNvPr>
          <p:cNvSpPr/>
          <p:nvPr/>
        </p:nvSpPr>
        <p:spPr bwMode="auto">
          <a:xfrm>
            <a:off x="10539514" y="5279192"/>
            <a:ext cx="1156126" cy="712707"/>
          </a:xfrm>
          <a:prstGeom prst="roundRect">
            <a:avLst>
              <a:gd name="adj" fmla="val 651"/>
            </a:avLst>
          </a:prstGeom>
          <a:solidFill>
            <a:srgbClr val="FFFFFF"/>
          </a:solidFill>
          <a:ln>
            <a:noFill/>
          </a:ln>
          <a:ex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SV" sz="900" b="0" i="0" u="none" strike="noStrike" kern="0" cap="none" spc="0" normalizeH="0" baseline="0" noProof="0">
              <a:ln>
                <a:noFill/>
              </a:ln>
              <a:solidFill>
                <a:srgbClr val="262626"/>
              </a:solidFill>
              <a:effectLst/>
              <a:uLnTx/>
              <a:uFillTx/>
              <a:latin typeface="+mn-ea"/>
            </a:endParaRPr>
          </a:p>
        </p:txBody>
      </p:sp>
      <p:grpSp>
        <p:nvGrpSpPr>
          <p:cNvPr id="84" name="Group 4">
            <a:extLst>
              <a:ext uri="{FF2B5EF4-FFF2-40B4-BE49-F238E27FC236}">
                <a16:creationId xmlns:a16="http://schemas.microsoft.com/office/drawing/2014/main" id="{0762E16E-6A46-4C81-AD4F-DB6E4E205484}"/>
              </a:ext>
            </a:extLst>
          </p:cNvPr>
          <p:cNvGrpSpPr>
            <a:grpSpLocks noChangeAspect="1"/>
          </p:cNvGrpSpPr>
          <p:nvPr/>
        </p:nvGrpSpPr>
        <p:grpSpPr bwMode="auto">
          <a:xfrm>
            <a:off x="9769943" y="5458560"/>
            <a:ext cx="361908" cy="353972"/>
            <a:chOff x="-4793" y="3639"/>
            <a:chExt cx="456" cy="446"/>
          </a:xfrm>
          <a:solidFill>
            <a:srgbClr val="262626">
              <a:lumMod val="50000"/>
            </a:srgbClr>
          </a:solidFill>
        </p:grpSpPr>
        <p:sp>
          <p:nvSpPr>
            <p:cNvPr id="85" name="Freeform 6">
              <a:extLst>
                <a:ext uri="{FF2B5EF4-FFF2-40B4-BE49-F238E27FC236}">
                  <a16:creationId xmlns:a16="http://schemas.microsoft.com/office/drawing/2014/main" id="{E27EF6D4-F819-4123-AE4C-EFD1387B14D0}"/>
                </a:ext>
              </a:extLst>
            </p:cNvPr>
            <p:cNvSpPr>
              <a:spLocks/>
            </p:cNvSpPr>
            <p:nvPr/>
          </p:nvSpPr>
          <p:spPr bwMode="auto">
            <a:xfrm>
              <a:off x="-4793" y="3639"/>
              <a:ext cx="456" cy="239"/>
            </a:xfrm>
            <a:custGeom>
              <a:avLst/>
              <a:gdLst>
                <a:gd name="T0" fmla="*/ 2045 w 3651"/>
                <a:gd name="T1" fmla="*/ 14 h 1912"/>
                <a:gd name="T2" fmla="*/ 2361 w 3651"/>
                <a:gd name="T3" fmla="*/ 82 h 1912"/>
                <a:gd name="T4" fmla="*/ 2654 w 3651"/>
                <a:gd name="T5" fmla="*/ 201 h 1912"/>
                <a:gd name="T6" fmla="*/ 2919 w 3651"/>
                <a:gd name="T7" fmla="*/ 367 h 1912"/>
                <a:gd name="T8" fmla="*/ 3151 w 3651"/>
                <a:gd name="T9" fmla="*/ 575 h 1912"/>
                <a:gd name="T10" fmla="*/ 3345 w 3651"/>
                <a:gd name="T11" fmla="*/ 820 h 1912"/>
                <a:gd name="T12" fmla="*/ 3496 w 3651"/>
                <a:gd name="T13" fmla="*/ 1095 h 1912"/>
                <a:gd name="T14" fmla="*/ 3598 w 3651"/>
                <a:gd name="T15" fmla="*/ 1396 h 1912"/>
                <a:gd name="T16" fmla="*/ 3647 w 3651"/>
                <a:gd name="T17" fmla="*/ 1719 h 1912"/>
                <a:gd name="T18" fmla="*/ 3640 w 3651"/>
                <a:gd name="T19" fmla="*/ 1872 h 1912"/>
                <a:gd name="T20" fmla="*/ 3591 w 3651"/>
                <a:gd name="T21" fmla="*/ 1908 h 1912"/>
                <a:gd name="T22" fmla="*/ 3529 w 3651"/>
                <a:gd name="T23" fmla="*/ 1901 h 1912"/>
                <a:gd name="T24" fmla="*/ 3492 w 3651"/>
                <a:gd name="T25" fmla="*/ 1853 h 1912"/>
                <a:gd name="T26" fmla="*/ 3475 w 3651"/>
                <a:gd name="T27" fmla="*/ 1613 h 1912"/>
                <a:gd name="T28" fmla="*/ 3404 w 3651"/>
                <a:gd name="T29" fmla="*/ 1304 h 1912"/>
                <a:gd name="T30" fmla="*/ 3279 w 3651"/>
                <a:gd name="T31" fmla="*/ 1019 h 1912"/>
                <a:gd name="T32" fmla="*/ 3104 w 3651"/>
                <a:gd name="T33" fmla="*/ 765 h 1912"/>
                <a:gd name="T34" fmla="*/ 2888 w 3651"/>
                <a:gd name="T35" fmla="*/ 548 h 1912"/>
                <a:gd name="T36" fmla="*/ 2635 w 3651"/>
                <a:gd name="T37" fmla="*/ 373 h 1912"/>
                <a:gd name="T38" fmla="*/ 2351 w 3651"/>
                <a:gd name="T39" fmla="*/ 248 h 1912"/>
                <a:gd name="T40" fmla="*/ 2042 w 3651"/>
                <a:gd name="T41" fmla="*/ 176 h 1912"/>
                <a:gd name="T42" fmla="*/ 1715 w 3651"/>
                <a:gd name="T43" fmla="*/ 166 h 1912"/>
                <a:gd name="T44" fmla="*/ 1400 w 3651"/>
                <a:gd name="T45" fmla="*/ 218 h 1912"/>
                <a:gd name="T46" fmla="*/ 1107 w 3651"/>
                <a:gd name="T47" fmla="*/ 326 h 1912"/>
                <a:gd name="T48" fmla="*/ 843 w 3651"/>
                <a:gd name="T49" fmla="*/ 485 h 1912"/>
                <a:gd name="T50" fmla="*/ 613 w 3651"/>
                <a:gd name="T51" fmla="*/ 688 h 1912"/>
                <a:gd name="T52" fmla="*/ 424 w 3651"/>
                <a:gd name="T53" fmla="*/ 931 h 1912"/>
                <a:gd name="T54" fmla="*/ 282 w 3651"/>
                <a:gd name="T55" fmla="*/ 1206 h 1912"/>
                <a:gd name="T56" fmla="*/ 192 w 3651"/>
                <a:gd name="T57" fmla="*/ 1508 h 1912"/>
                <a:gd name="T58" fmla="*/ 161 w 3651"/>
                <a:gd name="T59" fmla="*/ 1830 h 1912"/>
                <a:gd name="T60" fmla="*/ 138 w 3651"/>
                <a:gd name="T61" fmla="*/ 1888 h 1912"/>
                <a:gd name="T62" fmla="*/ 81 w 3651"/>
                <a:gd name="T63" fmla="*/ 1912 h 1912"/>
                <a:gd name="T64" fmla="*/ 23 w 3651"/>
                <a:gd name="T65" fmla="*/ 1888 h 1912"/>
                <a:gd name="T66" fmla="*/ 0 w 3651"/>
                <a:gd name="T67" fmla="*/ 1830 h 1912"/>
                <a:gd name="T68" fmla="*/ 30 w 3651"/>
                <a:gd name="T69" fmla="*/ 1502 h 1912"/>
                <a:gd name="T70" fmla="*/ 114 w 3651"/>
                <a:gd name="T71" fmla="*/ 1193 h 1912"/>
                <a:gd name="T72" fmla="*/ 250 w 3651"/>
                <a:gd name="T73" fmla="*/ 908 h 1912"/>
                <a:gd name="T74" fmla="*/ 430 w 3651"/>
                <a:gd name="T75" fmla="*/ 653 h 1912"/>
                <a:gd name="T76" fmla="*/ 650 w 3651"/>
                <a:gd name="T77" fmla="*/ 431 h 1912"/>
                <a:gd name="T78" fmla="*/ 905 w 3651"/>
                <a:gd name="T79" fmla="*/ 251 h 1912"/>
                <a:gd name="T80" fmla="*/ 1189 w 3651"/>
                <a:gd name="T81" fmla="*/ 115 h 1912"/>
                <a:gd name="T82" fmla="*/ 1498 w 3651"/>
                <a:gd name="T83" fmla="*/ 31 h 1912"/>
                <a:gd name="T84" fmla="*/ 1825 w 3651"/>
                <a:gd name="T8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1" h="1912">
                  <a:moveTo>
                    <a:pt x="1825" y="0"/>
                  </a:moveTo>
                  <a:lnTo>
                    <a:pt x="1936" y="4"/>
                  </a:lnTo>
                  <a:lnTo>
                    <a:pt x="2045" y="14"/>
                  </a:lnTo>
                  <a:lnTo>
                    <a:pt x="2153" y="31"/>
                  </a:lnTo>
                  <a:lnTo>
                    <a:pt x="2258" y="53"/>
                  </a:lnTo>
                  <a:lnTo>
                    <a:pt x="2361" y="82"/>
                  </a:lnTo>
                  <a:lnTo>
                    <a:pt x="2462" y="115"/>
                  </a:lnTo>
                  <a:lnTo>
                    <a:pt x="2559" y="155"/>
                  </a:lnTo>
                  <a:lnTo>
                    <a:pt x="2654" y="201"/>
                  </a:lnTo>
                  <a:lnTo>
                    <a:pt x="2746" y="251"/>
                  </a:lnTo>
                  <a:lnTo>
                    <a:pt x="2833" y="307"/>
                  </a:lnTo>
                  <a:lnTo>
                    <a:pt x="2919" y="367"/>
                  </a:lnTo>
                  <a:lnTo>
                    <a:pt x="3000" y="431"/>
                  </a:lnTo>
                  <a:lnTo>
                    <a:pt x="3078" y="501"/>
                  </a:lnTo>
                  <a:lnTo>
                    <a:pt x="3151" y="575"/>
                  </a:lnTo>
                  <a:lnTo>
                    <a:pt x="3220" y="653"/>
                  </a:lnTo>
                  <a:lnTo>
                    <a:pt x="3285" y="734"/>
                  </a:lnTo>
                  <a:lnTo>
                    <a:pt x="3345" y="820"/>
                  </a:lnTo>
                  <a:lnTo>
                    <a:pt x="3401" y="908"/>
                  </a:lnTo>
                  <a:lnTo>
                    <a:pt x="3451" y="1000"/>
                  </a:lnTo>
                  <a:lnTo>
                    <a:pt x="3496" y="1095"/>
                  </a:lnTo>
                  <a:lnTo>
                    <a:pt x="3536" y="1193"/>
                  </a:lnTo>
                  <a:lnTo>
                    <a:pt x="3570" y="1294"/>
                  </a:lnTo>
                  <a:lnTo>
                    <a:pt x="3598" y="1396"/>
                  </a:lnTo>
                  <a:lnTo>
                    <a:pt x="3621" y="1502"/>
                  </a:lnTo>
                  <a:lnTo>
                    <a:pt x="3637" y="1610"/>
                  </a:lnTo>
                  <a:lnTo>
                    <a:pt x="3647" y="1719"/>
                  </a:lnTo>
                  <a:lnTo>
                    <a:pt x="3651" y="1830"/>
                  </a:lnTo>
                  <a:lnTo>
                    <a:pt x="3647" y="1853"/>
                  </a:lnTo>
                  <a:lnTo>
                    <a:pt x="3640" y="1872"/>
                  </a:lnTo>
                  <a:lnTo>
                    <a:pt x="3626" y="1888"/>
                  </a:lnTo>
                  <a:lnTo>
                    <a:pt x="3611" y="1901"/>
                  </a:lnTo>
                  <a:lnTo>
                    <a:pt x="3591" y="1908"/>
                  </a:lnTo>
                  <a:lnTo>
                    <a:pt x="3570" y="1912"/>
                  </a:lnTo>
                  <a:lnTo>
                    <a:pt x="3549" y="1908"/>
                  </a:lnTo>
                  <a:lnTo>
                    <a:pt x="3529" y="1901"/>
                  </a:lnTo>
                  <a:lnTo>
                    <a:pt x="3513" y="1888"/>
                  </a:lnTo>
                  <a:lnTo>
                    <a:pt x="3500" y="1872"/>
                  </a:lnTo>
                  <a:lnTo>
                    <a:pt x="3492" y="1853"/>
                  </a:lnTo>
                  <a:lnTo>
                    <a:pt x="3489" y="1830"/>
                  </a:lnTo>
                  <a:lnTo>
                    <a:pt x="3485" y="1721"/>
                  </a:lnTo>
                  <a:lnTo>
                    <a:pt x="3475" y="1613"/>
                  </a:lnTo>
                  <a:lnTo>
                    <a:pt x="3457" y="1508"/>
                  </a:lnTo>
                  <a:lnTo>
                    <a:pt x="3434" y="1404"/>
                  </a:lnTo>
                  <a:lnTo>
                    <a:pt x="3404" y="1304"/>
                  </a:lnTo>
                  <a:lnTo>
                    <a:pt x="3368" y="1206"/>
                  </a:lnTo>
                  <a:lnTo>
                    <a:pt x="3326" y="1111"/>
                  </a:lnTo>
                  <a:lnTo>
                    <a:pt x="3279" y="1019"/>
                  </a:lnTo>
                  <a:lnTo>
                    <a:pt x="3225" y="931"/>
                  </a:lnTo>
                  <a:lnTo>
                    <a:pt x="3168" y="846"/>
                  </a:lnTo>
                  <a:lnTo>
                    <a:pt x="3104" y="765"/>
                  </a:lnTo>
                  <a:lnTo>
                    <a:pt x="3037" y="688"/>
                  </a:lnTo>
                  <a:lnTo>
                    <a:pt x="2965" y="616"/>
                  </a:lnTo>
                  <a:lnTo>
                    <a:pt x="2888" y="548"/>
                  </a:lnTo>
                  <a:lnTo>
                    <a:pt x="2807" y="485"/>
                  </a:lnTo>
                  <a:lnTo>
                    <a:pt x="2722" y="427"/>
                  </a:lnTo>
                  <a:lnTo>
                    <a:pt x="2635" y="373"/>
                  </a:lnTo>
                  <a:lnTo>
                    <a:pt x="2543" y="326"/>
                  </a:lnTo>
                  <a:lnTo>
                    <a:pt x="2448" y="284"/>
                  </a:lnTo>
                  <a:lnTo>
                    <a:pt x="2351" y="248"/>
                  </a:lnTo>
                  <a:lnTo>
                    <a:pt x="2249" y="218"/>
                  </a:lnTo>
                  <a:lnTo>
                    <a:pt x="2147" y="194"/>
                  </a:lnTo>
                  <a:lnTo>
                    <a:pt x="2042" y="176"/>
                  </a:lnTo>
                  <a:lnTo>
                    <a:pt x="1934" y="166"/>
                  </a:lnTo>
                  <a:lnTo>
                    <a:pt x="1825" y="163"/>
                  </a:lnTo>
                  <a:lnTo>
                    <a:pt x="1715" y="166"/>
                  </a:lnTo>
                  <a:lnTo>
                    <a:pt x="1609" y="176"/>
                  </a:lnTo>
                  <a:lnTo>
                    <a:pt x="1503" y="194"/>
                  </a:lnTo>
                  <a:lnTo>
                    <a:pt x="1400" y="218"/>
                  </a:lnTo>
                  <a:lnTo>
                    <a:pt x="1300" y="248"/>
                  </a:lnTo>
                  <a:lnTo>
                    <a:pt x="1202" y="284"/>
                  </a:lnTo>
                  <a:lnTo>
                    <a:pt x="1107" y="326"/>
                  </a:lnTo>
                  <a:lnTo>
                    <a:pt x="1016" y="373"/>
                  </a:lnTo>
                  <a:lnTo>
                    <a:pt x="927" y="427"/>
                  </a:lnTo>
                  <a:lnTo>
                    <a:pt x="843" y="485"/>
                  </a:lnTo>
                  <a:lnTo>
                    <a:pt x="763" y="548"/>
                  </a:lnTo>
                  <a:lnTo>
                    <a:pt x="686" y="616"/>
                  </a:lnTo>
                  <a:lnTo>
                    <a:pt x="613" y="688"/>
                  </a:lnTo>
                  <a:lnTo>
                    <a:pt x="545" y="765"/>
                  </a:lnTo>
                  <a:lnTo>
                    <a:pt x="483" y="846"/>
                  </a:lnTo>
                  <a:lnTo>
                    <a:pt x="424" y="931"/>
                  </a:lnTo>
                  <a:lnTo>
                    <a:pt x="372" y="1019"/>
                  </a:lnTo>
                  <a:lnTo>
                    <a:pt x="324" y="1111"/>
                  </a:lnTo>
                  <a:lnTo>
                    <a:pt x="282" y="1206"/>
                  </a:lnTo>
                  <a:lnTo>
                    <a:pt x="246" y="1304"/>
                  </a:lnTo>
                  <a:lnTo>
                    <a:pt x="217" y="1404"/>
                  </a:lnTo>
                  <a:lnTo>
                    <a:pt x="192" y="1508"/>
                  </a:lnTo>
                  <a:lnTo>
                    <a:pt x="175" y="1613"/>
                  </a:lnTo>
                  <a:lnTo>
                    <a:pt x="164" y="1721"/>
                  </a:lnTo>
                  <a:lnTo>
                    <a:pt x="161" y="1830"/>
                  </a:lnTo>
                  <a:lnTo>
                    <a:pt x="158" y="1853"/>
                  </a:lnTo>
                  <a:lnTo>
                    <a:pt x="150" y="1872"/>
                  </a:lnTo>
                  <a:lnTo>
                    <a:pt x="138" y="1888"/>
                  </a:lnTo>
                  <a:lnTo>
                    <a:pt x="121" y="1901"/>
                  </a:lnTo>
                  <a:lnTo>
                    <a:pt x="102" y="1908"/>
                  </a:lnTo>
                  <a:lnTo>
                    <a:pt x="81" y="1912"/>
                  </a:lnTo>
                  <a:lnTo>
                    <a:pt x="59" y="1908"/>
                  </a:lnTo>
                  <a:lnTo>
                    <a:pt x="40" y="1901"/>
                  </a:lnTo>
                  <a:lnTo>
                    <a:pt x="23" y="1888"/>
                  </a:lnTo>
                  <a:lnTo>
                    <a:pt x="11" y="1872"/>
                  </a:lnTo>
                  <a:lnTo>
                    <a:pt x="3" y="1853"/>
                  </a:lnTo>
                  <a:lnTo>
                    <a:pt x="0" y="1830"/>
                  </a:lnTo>
                  <a:lnTo>
                    <a:pt x="3" y="1719"/>
                  </a:lnTo>
                  <a:lnTo>
                    <a:pt x="13" y="1610"/>
                  </a:lnTo>
                  <a:lnTo>
                    <a:pt x="30" y="1502"/>
                  </a:lnTo>
                  <a:lnTo>
                    <a:pt x="52" y="1396"/>
                  </a:lnTo>
                  <a:lnTo>
                    <a:pt x="80" y="1294"/>
                  </a:lnTo>
                  <a:lnTo>
                    <a:pt x="114" y="1193"/>
                  </a:lnTo>
                  <a:lnTo>
                    <a:pt x="154" y="1095"/>
                  </a:lnTo>
                  <a:lnTo>
                    <a:pt x="199" y="1000"/>
                  </a:lnTo>
                  <a:lnTo>
                    <a:pt x="250" y="908"/>
                  </a:lnTo>
                  <a:lnTo>
                    <a:pt x="305" y="820"/>
                  </a:lnTo>
                  <a:lnTo>
                    <a:pt x="365" y="734"/>
                  </a:lnTo>
                  <a:lnTo>
                    <a:pt x="430" y="653"/>
                  </a:lnTo>
                  <a:lnTo>
                    <a:pt x="499" y="575"/>
                  </a:lnTo>
                  <a:lnTo>
                    <a:pt x="572" y="501"/>
                  </a:lnTo>
                  <a:lnTo>
                    <a:pt x="650" y="431"/>
                  </a:lnTo>
                  <a:lnTo>
                    <a:pt x="732" y="367"/>
                  </a:lnTo>
                  <a:lnTo>
                    <a:pt x="816" y="307"/>
                  </a:lnTo>
                  <a:lnTo>
                    <a:pt x="905" y="251"/>
                  </a:lnTo>
                  <a:lnTo>
                    <a:pt x="996" y="201"/>
                  </a:lnTo>
                  <a:lnTo>
                    <a:pt x="1091" y="155"/>
                  </a:lnTo>
                  <a:lnTo>
                    <a:pt x="1189" y="115"/>
                  </a:lnTo>
                  <a:lnTo>
                    <a:pt x="1289" y="82"/>
                  </a:lnTo>
                  <a:lnTo>
                    <a:pt x="1392" y="53"/>
                  </a:lnTo>
                  <a:lnTo>
                    <a:pt x="1498" y="31"/>
                  </a:lnTo>
                  <a:lnTo>
                    <a:pt x="1604" y="14"/>
                  </a:lnTo>
                  <a:lnTo>
                    <a:pt x="1714" y="4"/>
                  </a:lnTo>
                  <a:lnTo>
                    <a:pt x="1825"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86" name="Freeform 7">
              <a:extLst>
                <a:ext uri="{FF2B5EF4-FFF2-40B4-BE49-F238E27FC236}">
                  <a16:creationId xmlns:a16="http://schemas.microsoft.com/office/drawing/2014/main" id="{D3D1CD48-0166-4219-A8C0-692DDA09820D}"/>
                </a:ext>
              </a:extLst>
            </p:cNvPr>
            <p:cNvSpPr>
              <a:spLocks/>
            </p:cNvSpPr>
            <p:nvPr/>
          </p:nvSpPr>
          <p:spPr bwMode="auto">
            <a:xfrm>
              <a:off x="-4793" y="3806"/>
              <a:ext cx="456" cy="78"/>
            </a:xfrm>
            <a:custGeom>
              <a:avLst/>
              <a:gdLst>
                <a:gd name="T0" fmla="*/ 2419 w 3646"/>
                <a:gd name="T1" fmla="*/ 25 h 622"/>
                <a:gd name="T2" fmla="*/ 2600 w 3646"/>
                <a:gd name="T3" fmla="*/ 131 h 622"/>
                <a:gd name="T4" fmla="*/ 2734 w 3646"/>
                <a:gd name="T5" fmla="*/ 207 h 622"/>
                <a:gd name="T6" fmla="*/ 2908 w 3646"/>
                <a:gd name="T7" fmla="*/ 69 h 622"/>
                <a:gd name="T8" fmla="*/ 3131 w 3646"/>
                <a:gd name="T9" fmla="*/ 17 h 622"/>
                <a:gd name="T10" fmla="*/ 3358 w 3646"/>
                <a:gd name="T11" fmla="*/ 71 h 622"/>
                <a:gd name="T12" fmla="*/ 3533 w 3646"/>
                <a:gd name="T13" fmla="*/ 213 h 622"/>
                <a:gd name="T14" fmla="*/ 3633 w 3646"/>
                <a:gd name="T15" fmla="*/ 421 h 622"/>
                <a:gd name="T16" fmla="*/ 3636 w 3646"/>
                <a:gd name="T17" fmla="*/ 582 h 622"/>
                <a:gd name="T18" fmla="*/ 3566 w 3646"/>
                <a:gd name="T19" fmla="*/ 622 h 622"/>
                <a:gd name="T20" fmla="*/ 3496 w 3646"/>
                <a:gd name="T21" fmla="*/ 582 h 622"/>
                <a:gd name="T22" fmla="*/ 3473 w 3646"/>
                <a:gd name="T23" fmla="*/ 445 h 622"/>
                <a:gd name="T24" fmla="*/ 3382 w 3646"/>
                <a:gd name="T25" fmla="*/ 284 h 622"/>
                <a:gd name="T26" fmla="*/ 3224 w 3646"/>
                <a:gd name="T27" fmla="*/ 192 h 622"/>
                <a:gd name="T28" fmla="*/ 3037 w 3646"/>
                <a:gd name="T29" fmla="*/ 192 h 622"/>
                <a:gd name="T30" fmla="*/ 2879 w 3646"/>
                <a:gd name="T31" fmla="*/ 284 h 622"/>
                <a:gd name="T32" fmla="*/ 2788 w 3646"/>
                <a:gd name="T33" fmla="*/ 445 h 622"/>
                <a:gd name="T34" fmla="*/ 2765 w 3646"/>
                <a:gd name="T35" fmla="*/ 582 h 622"/>
                <a:gd name="T36" fmla="*/ 2695 w 3646"/>
                <a:gd name="T37" fmla="*/ 622 h 622"/>
                <a:gd name="T38" fmla="*/ 2625 w 3646"/>
                <a:gd name="T39" fmla="*/ 582 h 622"/>
                <a:gd name="T40" fmla="*/ 2611 w 3646"/>
                <a:gd name="T41" fmla="*/ 474 h 622"/>
                <a:gd name="T42" fmla="*/ 2540 w 3646"/>
                <a:gd name="T43" fmla="*/ 301 h 622"/>
                <a:gd name="T44" fmla="*/ 2397 w 3646"/>
                <a:gd name="T45" fmla="*/ 189 h 622"/>
                <a:gd name="T46" fmla="*/ 2211 w 3646"/>
                <a:gd name="T47" fmla="*/ 164 h 622"/>
                <a:gd name="T48" fmla="*/ 2042 w 3646"/>
                <a:gd name="T49" fmla="*/ 237 h 622"/>
                <a:gd name="T50" fmla="*/ 1932 w 3646"/>
                <a:gd name="T51" fmla="*/ 382 h 622"/>
                <a:gd name="T52" fmla="*/ 1904 w 3646"/>
                <a:gd name="T53" fmla="*/ 540 h 622"/>
                <a:gd name="T54" fmla="*/ 1864 w 3646"/>
                <a:gd name="T55" fmla="*/ 611 h 622"/>
                <a:gd name="T56" fmla="*/ 1783 w 3646"/>
                <a:gd name="T57" fmla="*/ 611 h 622"/>
                <a:gd name="T58" fmla="*/ 1743 w 3646"/>
                <a:gd name="T59" fmla="*/ 540 h 622"/>
                <a:gd name="T60" fmla="*/ 1694 w 3646"/>
                <a:gd name="T61" fmla="*/ 358 h 622"/>
                <a:gd name="T62" fmla="*/ 1567 w 3646"/>
                <a:gd name="T63" fmla="*/ 229 h 622"/>
                <a:gd name="T64" fmla="*/ 1388 w 3646"/>
                <a:gd name="T65" fmla="*/ 179 h 622"/>
                <a:gd name="T66" fmla="*/ 1209 w 3646"/>
                <a:gd name="T67" fmla="*/ 229 h 622"/>
                <a:gd name="T68" fmla="*/ 1081 w 3646"/>
                <a:gd name="T69" fmla="*/ 358 h 622"/>
                <a:gd name="T70" fmla="*/ 1033 w 3646"/>
                <a:gd name="T71" fmla="*/ 540 h 622"/>
                <a:gd name="T72" fmla="*/ 993 w 3646"/>
                <a:gd name="T73" fmla="*/ 611 h 622"/>
                <a:gd name="T74" fmla="*/ 912 w 3646"/>
                <a:gd name="T75" fmla="*/ 611 h 622"/>
                <a:gd name="T76" fmla="*/ 872 w 3646"/>
                <a:gd name="T77" fmla="*/ 540 h 622"/>
                <a:gd name="T78" fmla="*/ 823 w 3646"/>
                <a:gd name="T79" fmla="*/ 358 h 622"/>
                <a:gd name="T80" fmla="*/ 695 w 3646"/>
                <a:gd name="T81" fmla="*/ 229 h 622"/>
                <a:gd name="T82" fmla="*/ 516 w 3646"/>
                <a:gd name="T83" fmla="*/ 179 h 622"/>
                <a:gd name="T84" fmla="*/ 338 w 3646"/>
                <a:gd name="T85" fmla="*/ 229 h 622"/>
                <a:gd name="T86" fmla="*/ 210 w 3646"/>
                <a:gd name="T87" fmla="*/ 358 h 622"/>
                <a:gd name="T88" fmla="*/ 161 w 3646"/>
                <a:gd name="T89" fmla="*/ 540 h 622"/>
                <a:gd name="T90" fmla="*/ 121 w 3646"/>
                <a:gd name="T91" fmla="*/ 611 h 622"/>
                <a:gd name="T92" fmla="*/ 40 w 3646"/>
                <a:gd name="T93" fmla="*/ 611 h 622"/>
                <a:gd name="T94" fmla="*/ 0 w 3646"/>
                <a:gd name="T95" fmla="*/ 540 h 622"/>
                <a:gd name="T96" fmla="*/ 52 w 3646"/>
                <a:gd name="T97" fmla="*/ 311 h 622"/>
                <a:gd name="T98" fmla="*/ 193 w 3646"/>
                <a:gd name="T99" fmla="*/ 133 h 622"/>
                <a:gd name="T100" fmla="*/ 397 w 3646"/>
                <a:gd name="T101" fmla="*/ 32 h 622"/>
                <a:gd name="T102" fmla="*/ 634 w 3646"/>
                <a:gd name="T103" fmla="*/ 32 h 622"/>
                <a:gd name="T104" fmla="*/ 838 w 3646"/>
                <a:gd name="T105" fmla="*/ 132 h 622"/>
                <a:gd name="T106" fmla="*/ 985 w 3646"/>
                <a:gd name="T107" fmla="*/ 213 h 622"/>
                <a:gd name="T108" fmla="*/ 1161 w 3646"/>
                <a:gd name="T109" fmla="*/ 71 h 622"/>
                <a:gd name="T110" fmla="*/ 1388 w 3646"/>
                <a:gd name="T111" fmla="*/ 17 h 622"/>
                <a:gd name="T112" fmla="*/ 1610 w 3646"/>
                <a:gd name="T113" fmla="*/ 69 h 622"/>
                <a:gd name="T114" fmla="*/ 1784 w 3646"/>
                <a:gd name="T115" fmla="*/ 207 h 622"/>
                <a:gd name="T116" fmla="*/ 1917 w 3646"/>
                <a:gd name="T117" fmla="*/ 131 h 622"/>
                <a:gd name="T118" fmla="*/ 2098 w 3646"/>
                <a:gd name="T119" fmla="*/ 2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6" h="622">
                  <a:moveTo>
                    <a:pt x="2259" y="0"/>
                  </a:moveTo>
                  <a:lnTo>
                    <a:pt x="2314" y="2"/>
                  </a:lnTo>
                  <a:lnTo>
                    <a:pt x="2368" y="11"/>
                  </a:lnTo>
                  <a:lnTo>
                    <a:pt x="2419" y="25"/>
                  </a:lnTo>
                  <a:lnTo>
                    <a:pt x="2469" y="45"/>
                  </a:lnTo>
                  <a:lnTo>
                    <a:pt x="2516" y="69"/>
                  </a:lnTo>
                  <a:lnTo>
                    <a:pt x="2559" y="97"/>
                  </a:lnTo>
                  <a:lnTo>
                    <a:pt x="2600" y="131"/>
                  </a:lnTo>
                  <a:lnTo>
                    <a:pt x="2638" y="168"/>
                  </a:lnTo>
                  <a:lnTo>
                    <a:pt x="2671" y="208"/>
                  </a:lnTo>
                  <a:lnTo>
                    <a:pt x="2700" y="251"/>
                  </a:lnTo>
                  <a:lnTo>
                    <a:pt x="2734" y="207"/>
                  </a:lnTo>
                  <a:lnTo>
                    <a:pt x="2771" y="165"/>
                  </a:lnTo>
                  <a:lnTo>
                    <a:pt x="2814" y="129"/>
                  </a:lnTo>
                  <a:lnTo>
                    <a:pt x="2859" y="96"/>
                  </a:lnTo>
                  <a:lnTo>
                    <a:pt x="2908" y="69"/>
                  </a:lnTo>
                  <a:lnTo>
                    <a:pt x="2960" y="46"/>
                  </a:lnTo>
                  <a:lnTo>
                    <a:pt x="3014" y="31"/>
                  </a:lnTo>
                  <a:lnTo>
                    <a:pt x="3071" y="21"/>
                  </a:lnTo>
                  <a:lnTo>
                    <a:pt x="3131" y="17"/>
                  </a:lnTo>
                  <a:lnTo>
                    <a:pt x="3191" y="21"/>
                  </a:lnTo>
                  <a:lnTo>
                    <a:pt x="3249" y="32"/>
                  </a:lnTo>
                  <a:lnTo>
                    <a:pt x="3304" y="49"/>
                  </a:lnTo>
                  <a:lnTo>
                    <a:pt x="3358" y="71"/>
                  </a:lnTo>
                  <a:lnTo>
                    <a:pt x="3408" y="99"/>
                  </a:lnTo>
                  <a:lnTo>
                    <a:pt x="3453" y="133"/>
                  </a:lnTo>
                  <a:lnTo>
                    <a:pt x="3495" y="171"/>
                  </a:lnTo>
                  <a:lnTo>
                    <a:pt x="3533" y="213"/>
                  </a:lnTo>
                  <a:lnTo>
                    <a:pt x="3566" y="260"/>
                  </a:lnTo>
                  <a:lnTo>
                    <a:pt x="3594" y="311"/>
                  </a:lnTo>
                  <a:lnTo>
                    <a:pt x="3616" y="365"/>
                  </a:lnTo>
                  <a:lnTo>
                    <a:pt x="3633" y="421"/>
                  </a:lnTo>
                  <a:lnTo>
                    <a:pt x="3643" y="480"/>
                  </a:lnTo>
                  <a:lnTo>
                    <a:pt x="3646" y="540"/>
                  </a:lnTo>
                  <a:lnTo>
                    <a:pt x="3644" y="563"/>
                  </a:lnTo>
                  <a:lnTo>
                    <a:pt x="3636" y="582"/>
                  </a:lnTo>
                  <a:lnTo>
                    <a:pt x="3623" y="598"/>
                  </a:lnTo>
                  <a:lnTo>
                    <a:pt x="3607" y="611"/>
                  </a:lnTo>
                  <a:lnTo>
                    <a:pt x="3587" y="618"/>
                  </a:lnTo>
                  <a:lnTo>
                    <a:pt x="3566" y="622"/>
                  </a:lnTo>
                  <a:lnTo>
                    <a:pt x="3545" y="618"/>
                  </a:lnTo>
                  <a:lnTo>
                    <a:pt x="3525" y="611"/>
                  </a:lnTo>
                  <a:lnTo>
                    <a:pt x="3510" y="598"/>
                  </a:lnTo>
                  <a:lnTo>
                    <a:pt x="3496" y="582"/>
                  </a:lnTo>
                  <a:lnTo>
                    <a:pt x="3489" y="563"/>
                  </a:lnTo>
                  <a:lnTo>
                    <a:pt x="3485" y="540"/>
                  </a:lnTo>
                  <a:lnTo>
                    <a:pt x="3482" y="492"/>
                  </a:lnTo>
                  <a:lnTo>
                    <a:pt x="3473" y="445"/>
                  </a:lnTo>
                  <a:lnTo>
                    <a:pt x="3457" y="400"/>
                  </a:lnTo>
                  <a:lnTo>
                    <a:pt x="3437" y="358"/>
                  </a:lnTo>
                  <a:lnTo>
                    <a:pt x="3412" y="320"/>
                  </a:lnTo>
                  <a:lnTo>
                    <a:pt x="3382" y="284"/>
                  </a:lnTo>
                  <a:lnTo>
                    <a:pt x="3348" y="254"/>
                  </a:lnTo>
                  <a:lnTo>
                    <a:pt x="3310" y="229"/>
                  </a:lnTo>
                  <a:lnTo>
                    <a:pt x="3269" y="208"/>
                  </a:lnTo>
                  <a:lnTo>
                    <a:pt x="3224" y="192"/>
                  </a:lnTo>
                  <a:lnTo>
                    <a:pt x="3179" y="182"/>
                  </a:lnTo>
                  <a:lnTo>
                    <a:pt x="3131" y="179"/>
                  </a:lnTo>
                  <a:lnTo>
                    <a:pt x="3082" y="182"/>
                  </a:lnTo>
                  <a:lnTo>
                    <a:pt x="3037" y="192"/>
                  </a:lnTo>
                  <a:lnTo>
                    <a:pt x="2992" y="208"/>
                  </a:lnTo>
                  <a:lnTo>
                    <a:pt x="2951" y="229"/>
                  </a:lnTo>
                  <a:lnTo>
                    <a:pt x="2913" y="254"/>
                  </a:lnTo>
                  <a:lnTo>
                    <a:pt x="2879" y="284"/>
                  </a:lnTo>
                  <a:lnTo>
                    <a:pt x="2849" y="320"/>
                  </a:lnTo>
                  <a:lnTo>
                    <a:pt x="2824" y="358"/>
                  </a:lnTo>
                  <a:lnTo>
                    <a:pt x="2804" y="400"/>
                  </a:lnTo>
                  <a:lnTo>
                    <a:pt x="2788" y="445"/>
                  </a:lnTo>
                  <a:lnTo>
                    <a:pt x="2779" y="492"/>
                  </a:lnTo>
                  <a:lnTo>
                    <a:pt x="2776" y="540"/>
                  </a:lnTo>
                  <a:lnTo>
                    <a:pt x="2772" y="563"/>
                  </a:lnTo>
                  <a:lnTo>
                    <a:pt x="2765" y="582"/>
                  </a:lnTo>
                  <a:lnTo>
                    <a:pt x="2751" y="598"/>
                  </a:lnTo>
                  <a:lnTo>
                    <a:pt x="2736" y="611"/>
                  </a:lnTo>
                  <a:lnTo>
                    <a:pt x="2716" y="618"/>
                  </a:lnTo>
                  <a:lnTo>
                    <a:pt x="2695" y="622"/>
                  </a:lnTo>
                  <a:lnTo>
                    <a:pt x="2674" y="618"/>
                  </a:lnTo>
                  <a:lnTo>
                    <a:pt x="2655" y="611"/>
                  </a:lnTo>
                  <a:lnTo>
                    <a:pt x="2638" y="598"/>
                  </a:lnTo>
                  <a:lnTo>
                    <a:pt x="2625" y="582"/>
                  </a:lnTo>
                  <a:lnTo>
                    <a:pt x="2617" y="563"/>
                  </a:lnTo>
                  <a:lnTo>
                    <a:pt x="2615" y="540"/>
                  </a:lnTo>
                  <a:lnTo>
                    <a:pt x="2615" y="523"/>
                  </a:lnTo>
                  <a:lnTo>
                    <a:pt x="2611" y="474"/>
                  </a:lnTo>
                  <a:lnTo>
                    <a:pt x="2601" y="427"/>
                  </a:lnTo>
                  <a:lnTo>
                    <a:pt x="2586" y="382"/>
                  </a:lnTo>
                  <a:lnTo>
                    <a:pt x="2566" y="340"/>
                  </a:lnTo>
                  <a:lnTo>
                    <a:pt x="2540" y="301"/>
                  </a:lnTo>
                  <a:lnTo>
                    <a:pt x="2510" y="267"/>
                  </a:lnTo>
                  <a:lnTo>
                    <a:pt x="2476" y="237"/>
                  </a:lnTo>
                  <a:lnTo>
                    <a:pt x="2438" y="210"/>
                  </a:lnTo>
                  <a:lnTo>
                    <a:pt x="2397" y="189"/>
                  </a:lnTo>
                  <a:lnTo>
                    <a:pt x="2354" y="174"/>
                  </a:lnTo>
                  <a:lnTo>
                    <a:pt x="2307" y="164"/>
                  </a:lnTo>
                  <a:lnTo>
                    <a:pt x="2259" y="161"/>
                  </a:lnTo>
                  <a:lnTo>
                    <a:pt x="2211" y="164"/>
                  </a:lnTo>
                  <a:lnTo>
                    <a:pt x="2165" y="174"/>
                  </a:lnTo>
                  <a:lnTo>
                    <a:pt x="2121" y="189"/>
                  </a:lnTo>
                  <a:lnTo>
                    <a:pt x="2080" y="210"/>
                  </a:lnTo>
                  <a:lnTo>
                    <a:pt x="2042" y="237"/>
                  </a:lnTo>
                  <a:lnTo>
                    <a:pt x="2009" y="267"/>
                  </a:lnTo>
                  <a:lnTo>
                    <a:pt x="1979" y="301"/>
                  </a:lnTo>
                  <a:lnTo>
                    <a:pt x="1953" y="340"/>
                  </a:lnTo>
                  <a:lnTo>
                    <a:pt x="1932" y="382"/>
                  </a:lnTo>
                  <a:lnTo>
                    <a:pt x="1916" y="427"/>
                  </a:lnTo>
                  <a:lnTo>
                    <a:pt x="1908" y="474"/>
                  </a:lnTo>
                  <a:lnTo>
                    <a:pt x="1904" y="523"/>
                  </a:lnTo>
                  <a:lnTo>
                    <a:pt x="1904" y="540"/>
                  </a:lnTo>
                  <a:lnTo>
                    <a:pt x="1901" y="563"/>
                  </a:lnTo>
                  <a:lnTo>
                    <a:pt x="1893" y="582"/>
                  </a:lnTo>
                  <a:lnTo>
                    <a:pt x="1881" y="598"/>
                  </a:lnTo>
                  <a:lnTo>
                    <a:pt x="1864" y="611"/>
                  </a:lnTo>
                  <a:lnTo>
                    <a:pt x="1845" y="618"/>
                  </a:lnTo>
                  <a:lnTo>
                    <a:pt x="1823" y="622"/>
                  </a:lnTo>
                  <a:lnTo>
                    <a:pt x="1802" y="618"/>
                  </a:lnTo>
                  <a:lnTo>
                    <a:pt x="1783" y="611"/>
                  </a:lnTo>
                  <a:lnTo>
                    <a:pt x="1766" y="598"/>
                  </a:lnTo>
                  <a:lnTo>
                    <a:pt x="1754" y="582"/>
                  </a:lnTo>
                  <a:lnTo>
                    <a:pt x="1745" y="563"/>
                  </a:lnTo>
                  <a:lnTo>
                    <a:pt x="1743" y="540"/>
                  </a:lnTo>
                  <a:lnTo>
                    <a:pt x="1740" y="492"/>
                  </a:lnTo>
                  <a:lnTo>
                    <a:pt x="1730" y="445"/>
                  </a:lnTo>
                  <a:lnTo>
                    <a:pt x="1715" y="400"/>
                  </a:lnTo>
                  <a:lnTo>
                    <a:pt x="1694" y="358"/>
                  </a:lnTo>
                  <a:lnTo>
                    <a:pt x="1669" y="320"/>
                  </a:lnTo>
                  <a:lnTo>
                    <a:pt x="1639" y="284"/>
                  </a:lnTo>
                  <a:lnTo>
                    <a:pt x="1604" y="254"/>
                  </a:lnTo>
                  <a:lnTo>
                    <a:pt x="1567" y="229"/>
                  </a:lnTo>
                  <a:lnTo>
                    <a:pt x="1526" y="208"/>
                  </a:lnTo>
                  <a:lnTo>
                    <a:pt x="1482" y="192"/>
                  </a:lnTo>
                  <a:lnTo>
                    <a:pt x="1436" y="182"/>
                  </a:lnTo>
                  <a:lnTo>
                    <a:pt x="1388" y="179"/>
                  </a:lnTo>
                  <a:lnTo>
                    <a:pt x="1339" y="182"/>
                  </a:lnTo>
                  <a:lnTo>
                    <a:pt x="1294" y="192"/>
                  </a:lnTo>
                  <a:lnTo>
                    <a:pt x="1249" y="208"/>
                  </a:lnTo>
                  <a:lnTo>
                    <a:pt x="1209" y="229"/>
                  </a:lnTo>
                  <a:lnTo>
                    <a:pt x="1171" y="254"/>
                  </a:lnTo>
                  <a:lnTo>
                    <a:pt x="1137" y="284"/>
                  </a:lnTo>
                  <a:lnTo>
                    <a:pt x="1107" y="320"/>
                  </a:lnTo>
                  <a:lnTo>
                    <a:pt x="1081" y="358"/>
                  </a:lnTo>
                  <a:lnTo>
                    <a:pt x="1060" y="400"/>
                  </a:lnTo>
                  <a:lnTo>
                    <a:pt x="1045" y="445"/>
                  </a:lnTo>
                  <a:lnTo>
                    <a:pt x="1036" y="492"/>
                  </a:lnTo>
                  <a:lnTo>
                    <a:pt x="1033" y="540"/>
                  </a:lnTo>
                  <a:lnTo>
                    <a:pt x="1029" y="563"/>
                  </a:lnTo>
                  <a:lnTo>
                    <a:pt x="1021" y="582"/>
                  </a:lnTo>
                  <a:lnTo>
                    <a:pt x="1009" y="598"/>
                  </a:lnTo>
                  <a:lnTo>
                    <a:pt x="993" y="611"/>
                  </a:lnTo>
                  <a:lnTo>
                    <a:pt x="974" y="618"/>
                  </a:lnTo>
                  <a:lnTo>
                    <a:pt x="952" y="622"/>
                  </a:lnTo>
                  <a:lnTo>
                    <a:pt x="930" y="618"/>
                  </a:lnTo>
                  <a:lnTo>
                    <a:pt x="912" y="611"/>
                  </a:lnTo>
                  <a:lnTo>
                    <a:pt x="895" y="598"/>
                  </a:lnTo>
                  <a:lnTo>
                    <a:pt x="883" y="582"/>
                  </a:lnTo>
                  <a:lnTo>
                    <a:pt x="875" y="563"/>
                  </a:lnTo>
                  <a:lnTo>
                    <a:pt x="872" y="540"/>
                  </a:lnTo>
                  <a:lnTo>
                    <a:pt x="868" y="492"/>
                  </a:lnTo>
                  <a:lnTo>
                    <a:pt x="858" y="445"/>
                  </a:lnTo>
                  <a:lnTo>
                    <a:pt x="844" y="400"/>
                  </a:lnTo>
                  <a:lnTo>
                    <a:pt x="823" y="358"/>
                  </a:lnTo>
                  <a:lnTo>
                    <a:pt x="797" y="320"/>
                  </a:lnTo>
                  <a:lnTo>
                    <a:pt x="767" y="284"/>
                  </a:lnTo>
                  <a:lnTo>
                    <a:pt x="733" y="254"/>
                  </a:lnTo>
                  <a:lnTo>
                    <a:pt x="695" y="229"/>
                  </a:lnTo>
                  <a:lnTo>
                    <a:pt x="654" y="208"/>
                  </a:lnTo>
                  <a:lnTo>
                    <a:pt x="611" y="192"/>
                  </a:lnTo>
                  <a:lnTo>
                    <a:pt x="564" y="182"/>
                  </a:lnTo>
                  <a:lnTo>
                    <a:pt x="516" y="179"/>
                  </a:lnTo>
                  <a:lnTo>
                    <a:pt x="469" y="182"/>
                  </a:lnTo>
                  <a:lnTo>
                    <a:pt x="422" y="192"/>
                  </a:lnTo>
                  <a:lnTo>
                    <a:pt x="379" y="208"/>
                  </a:lnTo>
                  <a:lnTo>
                    <a:pt x="338" y="229"/>
                  </a:lnTo>
                  <a:lnTo>
                    <a:pt x="300" y="254"/>
                  </a:lnTo>
                  <a:lnTo>
                    <a:pt x="265" y="284"/>
                  </a:lnTo>
                  <a:lnTo>
                    <a:pt x="235" y="320"/>
                  </a:lnTo>
                  <a:lnTo>
                    <a:pt x="210" y="358"/>
                  </a:lnTo>
                  <a:lnTo>
                    <a:pt x="189" y="400"/>
                  </a:lnTo>
                  <a:lnTo>
                    <a:pt x="174" y="445"/>
                  </a:lnTo>
                  <a:lnTo>
                    <a:pt x="164" y="492"/>
                  </a:lnTo>
                  <a:lnTo>
                    <a:pt x="161" y="540"/>
                  </a:lnTo>
                  <a:lnTo>
                    <a:pt x="158" y="563"/>
                  </a:lnTo>
                  <a:lnTo>
                    <a:pt x="150" y="582"/>
                  </a:lnTo>
                  <a:lnTo>
                    <a:pt x="138" y="598"/>
                  </a:lnTo>
                  <a:lnTo>
                    <a:pt x="121" y="611"/>
                  </a:lnTo>
                  <a:lnTo>
                    <a:pt x="102" y="618"/>
                  </a:lnTo>
                  <a:lnTo>
                    <a:pt x="81" y="622"/>
                  </a:lnTo>
                  <a:lnTo>
                    <a:pt x="59" y="618"/>
                  </a:lnTo>
                  <a:lnTo>
                    <a:pt x="40" y="611"/>
                  </a:lnTo>
                  <a:lnTo>
                    <a:pt x="23" y="598"/>
                  </a:lnTo>
                  <a:lnTo>
                    <a:pt x="11" y="582"/>
                  </a:lnTo>
                  <a:lnTo>
                    <a:pt x="3" y="563"/>
                  </a:lnTo>
                  <a:lnTo>
                    <a:pt x="0" y="540"/>
                  </a:lnTo>
                  <a:lnTo>
                    <a:pt x="3" y="480"/>
                  </a:lnTo>
                  <a:lnTo>
                    <a:pt x="13" y="421"/>
                  </a:lnTo>
                  <a:lnTo>
                    <a:pt x="30" y="365"/>
                  </a:lnTo>
                  <a:lnTo>
                    <a:pt x="52" y="311"/>
                  </a:lnTo>
                  <a:lnTo>
                    <a:pt x="80" y="260"/>
                  </a:lnTo>
                  <a:lnTo>
                    <a:pt x="113" y="213"/>
                  </a:lnTo>
                  <a:lnTo>
                    <a:pt x="151" y="171"/>
                  </a:lnTo>
                  <a:lnTo>
                    <a:pt x="193" y="133"/>
                  </a:lnTo>
                  <a:lnTo>
                    <a:pt x="240" y="99"/>
                  </a:lnTo>
                  <a:lnTo>
                    <a:pt x="290" y="71"/>
                  </a:lnTo>
                  <a:lnTo>
                    <a:pt x="342" y="49"/>
                  </a:lnTo>
                  <a:lnTo>
                    <a:pt x="397" y="32"/>
                  </a:lnTo>
                  <a:lnTo>
                    <a:pt x="456" y="21"/>
                  </a:lnTo>
                  <a:lnTo>
                    <a:pt x="516" y="17"/>
                  </a:lnTo>
                  <a:lnTo>
                    <a:pt x="576" y="21"/>
                  </a:lnTo>
                  <a:lnTo>
                    <a:pt x="634" y="32"/>
                  </a:lnTo>
                  <a:lnTo>
                    <a:pt x="689" y="49"/>
                  </a:lnTo>
                  <a:lnTo>
                    <a:pt x="743" y="71"/>
                  </a:lnTo>
                  <a:lnTo>
                    <a:pt x="793" y="99"/>
                  </a:lnTo>
                  <a:lnTo>
                    <a:pt x="838" y="132"/>
                  </a:lnTo>
                  <a:lnTo>
                    <a:pt x="880" y="171"/>
                  </a:lnTo>
                  <a:lnTo>
                    <a:pt x="919" y="213"/>
                  </a:lnTo>
                  <a:lnTo>
                    <a:pt x="952" y="260"/>
                  </a:lnTo>
                  <a:lnTo>
                    <a:pt x="985" y="213"/>
                  </a:lnTo>
                  <a:lnTo>
                    <a:pt x="1023" y="171"/>
                  </a:lnTo>
                  <a:lnTo>
                    <a:pt x="1065" y="132"/>
                  </a:lnTo>
                  <a:lnTo>
                    <a:pt x="1111" y="99"/>
                  </a:lnTo>
                  <a:lnTo>
                    <a:pt x="1161" y="71"/>
                  </a:lnTo>
                  <a:lnTo>
                    <a:pt x="1214" y="49"/>
                  </a:lnTo>
                  <a:lnTo>
                    <a:pt x="1269" y="32"/>
                  </a:lnTo>
                  <a:lnTo>
                    <a:pt x="1328" y="21"/>
                  </a:lnTo>
                  <a:lnTo>
                    <a:pt x="1388" y="17"/>
                  </a:lnTo>
                  <a:lnTo>
                    <a:pt x="1447" y="21"/>
                  </a:lnTo>
                  <a:lnTo>
                    <a:pt x="1503" y="31"/>
                  </a:lnTo>
                  <a:lnTo>
                    <a:pt x="1558" y="46"/>
                  </a:lnTo>
                  <a:lnTo>
                    <a:pt x="1610" y="69"/>
                  </a:lnTo>
                  <a:lnTo>
                    <a:pt x="1659" y="96"/>
                  </a:lnTo>
                  <a:lnTo>
                    <a:pt x="1704" y="129"/>
                  </a:lnTo>
                  <a:lnTo>
                    <a:pt x="1747" y="165"/>
                  </a:lnTo>
                  <a:lnTo>
                    <a:pt x="1784" y="207"/>
                  </a:lnTo>
                  <a:lnTo>
                    <a:pt x="1818" y="251"/>
                  </a:lnTo>
                  <a:lnTo>
                    <a:pt x="1848" y="208"/>
                  </a:lnTo>
                  <a:lnTo>
                    <a:pt x="1881" y="168"/>
                  </a:lnTo>
                  <a:lnTo>
                    <a:pt x="1917" y="131"/>
                  </a:lnTo>
                  <a:lnTo>
                    <a:pt x="1959" y="97"/>
                  </a:lnTo>
                  <a:lnTo>
                    <a:pt x="2002" y="69"/>
                  </a:lnTo>
                  <a:lnTo>
                    <a:pt x="2050" y="45"/>
                  </a:lnTo>
                  <a:lnTo>
                    <a:pt x="2098" y="25"/>
                  </a:lnTo>
                  <a:lnTo>
                    <a:pt x="2151" y="11"/>
                  </a:lnTo>
                  <a:lnTo>
                    <a:pt x="2204" y="2"/>
                  </a:lnTo>
                  <a:lnTo>
                    <a:pt x="2259"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87" name="Freeform 8">
              <a:extLst>
                <a:ext uri="{FF2B5EF4-FFF2-40B4-BE49-F238E27FC236}">
                  <a16:creationId xmlns:a16="http://schemas.microsoft.com/office/drawing/2014/main" id="{8940518F-5C1D-4C2C-BDEF-B6248B6A7D5E}"/>
                </a:ext>
              </a:extLst>
            </p:cNvPr>
            <p:cNvSpPr>
              <a:spLocks/>
            </p:cNvSpPr>
            <p:nvPr/>
          </p:nvSpPr>
          <p:spPr bwMode="auto">
            <a:xfrm>
              <a:off x="-4575" y="3858"/>
              <a:ext cx="20" cy="198"/>
            </a:xfrm>
            <a:custGeom>
              <a:avLst/>
              <a:gdLst>
                <a:gd name="T0" fmla="*/ 80 w 161"/>
                <a:gd name="T1" fmla="*/ 0 h 1590"/>
                <a:gd name="T2" fmla="*/ 101 w 161"/>
                <a:gd name="T3" fmla="*/ 2 h 1590"/>
                <a:gd name="T4" fmla="*/ 121 w 161"/>
                <a:gd name="T5" fmla="*/ 11 h 1590"/>
                <a:gd name="T6" fmla="*/ 137 w 161"/>
                <a:gd name="T7" fmla="*/ 24 h 1590"/>
                <a:gd name="T8" fmla="*/ 150 w 161"/>
                <a:gd name="T9" fmla="*/ 40 h 1590"/>
                <a:gd name="T10" fmla="*/ 158 w 161"/>
                <a:gd name="T11" fmla="*/ 59 h 1590"/>
                <a:gd name="T12" fmla="*/ 161 w 161"/>
                <a:gd name="T13" fmla="*/ 80 h 1590"/>
                <a:gd name="T14" fmla="*/ 161 w 161"/>
                <a:gd name="T15" fmla="*/ 1510 h 1590"/>
                <a:gd name="T16" fmla="*/ 158 w 161"/>
                <a:gd name="T17" fmla="*/ 1531 h 1590"/>
                <a:gd name="T18" fmla="*/ 150 w 161"/>
                <a:gd name="T19" fmla="*/ 1550 h 1590"/>
                <a:gd name="T20" fmla="*/ 137 w 161"/>
                <a:gd name="T21" fmla="*/ 1566 h 1590"/>
                <a:gd name="T22" fmla="*/ 121 w 161"/>
                <a:gd name="T23" fmla="*/ 1579 h 1590"/>
                <a:gd name="T24" fmla="*/ 101 w 161"/>
                <a:gd name="T25" fmla="*/ 1588 h 1590"/>
                <a:gd name="T26" fmla="*/ 80 w 161"/>
                <a:gd name="T27" fmla="*/ 1590 h 1590"/>
                <a:gd name="T28" fmla="*/ 59 w 161"/>
                <a:gd name="T29" fmla="*/ 1588 h 1590"/>
                <a:gd name="T30" fmla="*/ 39 w 161"/>
                <a:gd name="T31" fmla="*/ 1579 h 1590"/>
                <a:gd name="T32" fmla="*/ 23 w 161"/>
                <a:gd name="T33" fmla="*/ 1566 h 1590"/>
                <a:gd name="T34" fmla="*/ 10 w 161"/>
                <a:gd name="T35" fmla="*/ 1550 h 1590"/>
                <a:gd name="T36" fmla="*/ 2 w 161"/>
                <a:gd name="T37" fmla="*/ 1531 h 1590"/>
                <a:gd name="T38" fmla="*/ 0 w 161"/>
                <a:gd name="T39" fmla="*/ 1510 h 1590"/>
                <a:gd name="T40" fmla="*/ 0 w 161"/>
                <a:gd name="T41" fmla="*/ 80 h 1590"/>
                <a:gd name="T42" fmla="*/ 2 w 161"/>
                <a:gd name="T43" fmla="*/ 59 h 1590"/>
                <a:gd name="T44" fmla="*/ 10 w 161"/>
                <a:gd name="T45" fmla="*/ 40 h 1590"/>
                <a:gd name="T46" fmla="*/ 23 w 161"/>
                <a:gd name="T47" fmla="*/ 24 h 1590"/>
                <a:gd name="T48" fmla="*/ 39 w 161"/>
                <a:gd name="T49" fmla="*/ 11 h 1590"/>
                <a:gd name="T50" fmla="*/ 59 w 161"/>
                <a:gd name="T51" fmla="*/ 2 h 1590"/>
                <a:gd name="T52" fmla="*/ 80 w 161"/>
                <a:gd name="T53" fmla="*/ 0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1" h="1590">
                  <a:moveTo>
                    <a:pt x="80" y="0"/>
                  </a:moveTo>
                  <a:lnTo>
                    <a:pt x="101" y="2"/>
                  </a:lnTo>
                  <a:lnTo>
                    <a:pt x="121" y="11"/>
                  </a:lnTo>
                  <a:lnTo>
                    <a:pt x="137" y="24"/>
                  </a:lnTo>
                  <a:lnTo>
                    <a:pt x="150" y="40"/>
                  </a:lnTo>
                  <a:lnTo>
                    <a:pt x="158" y="59"/>
                  </a:lnTo>
                  <a:lnTo>
                    <a:pt x="161" y="80"/>
                  </a:lnTo>
                  <a:lnTo>
                    <a:pt x="161" y="1510"/>
                  </a:lnTo>
                  <a:lnTo>
                    <a:pt x="158" y="1531"/>
                  </a:lnTo>
                  <a:lnTo>
                    <a:pt x="150" y="1550"/>
                  </a:lnTo>
                  <a:lnTo>
                    <a:pt x="137" y="1566"/>
                  </a:lnTo>
                  <a:lnTo>
                    <a:pt x="121" y="1579"/>
                  </a:lnTo>
                  <a:lnTo>
                    <a:pt x="101" y="1588"/>
                  </a:lnTo>
                  <a:lnTo>
                    <a:pt x="80" y="1590"/>
                  </a:lnTo>
                  <a:lnTo>
                    <a:pt x="59" y="1588"/>
                  </a:lnTo>
                  <a:lnTo>
                    <a:pt x="39" y="1579"/>
                  </a:lnTo>
                  <a:lnTo>
                    <a:pt x="23" y="1566"/>
                  </a:lnTo>
                  <a:lnTo>
                    <a:pt x="10" y="1550"/>
                  </a:lnTo>
                  <a:lnTo>
                    <a:pt x="2" y="1531"/>
                  </a:lnTo>
                  <a:lnTo>
                    <a:pt x="0" y="1510"/>
                  </a:lnTo>
                  <a:lnTo>
                    <a:pt x="0" y="80"/>
                  </a:lnTo>
                  <a:lnTo>
                    <a:pt x="2" y="59"/>
                  </a:lnTo>
                  <a:lnTo>
                    <a:pt x="10" y="40"/>
                  </a:lnTo>
                  <a:lnTo>
                    <a:pt x="23" y="24"/>
                  </a:lnTo>
                  <a:lnTo>
                    <a:pt x="39" y="11"/>
                  </a:lnTo>
                  <a:lnTo>
                    <a:pt x="59" y="2"/>
                  </a:lnTo>
                  <a:lnTo>
                    <a:pt x="8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88" name="Freeform 9">
              <a:extLst>
                <a:ext uri="{FF2B5EF4-FFF2-40B4-BE49-F238E27FC236}">
                  <a16:creationId xmlns:a16="http://schemas.microsoft.com/office/drawing/2014/main" id="{9E96D9E0-0FDD-4664-98BB-58523B128C99}"/>
                </a:ext>
              </a:extLst>
            </p:cNvPr>
            <p:cNvSpPr>
              <a:spLocks/>
            </p:cNvSpPr>
            <p:nvPr/>
          </p:nvSpPr>
          <p:spPr bwMode="auto">
            <a:xfrm>
              <a:off x="-4575" y="4036"/>
              <a:ext cx="78" cy="49"/>
            </a:xfrm>
            <a:custGeom>
              <a:avLst/>
              <a:gdLst>
                <a:gd name="T0" fmla="*/ 101 w 625"/>
                <a:gd name="T1" fmla="*/ 4 h 390"/>
                <a:gd name="T2" fmla="*/ 137 w 625"/>
                <a:gd name="T3" fmla="*/ 24 h 390"/>
                <a:gd name="T4" fmla="*/ 158 w 625"/>
                <a:gd name="T5" fmla="*/ 59 h 390"/>
                <a:gd name="T6" fmla="*/ 163 w 625"/>
                <a:gd name="T7" fmla="*/ 111 h 390"/>
                <a:gd name="T8" fmla="*/ 185 w 625"/>
                <a:gd name="T9" fmla="*/ 163 h 390"/>
                <a:gd name="T10" fmla="*/ 225 w 625"/>
                <a:gd name="T11" fmla="*/ 203 h 390"/>
                <a:gd name="T12" fmla="*/ 278 w 625"/>
                <a:gd name="T13" fmla="*/ 225 h 390"/>
                <a:gd name="T14" fmla="*/ 319 w 625"/>
                <a:gd name="T15" fmla="*/ 229 h 390"/>
                <a:gd name="T16" fmla="*/ 375 w 625"/>
                <a:gd name="T17" fmla="*/ 216 h 390"/>
                <a:gd name="T18" fmla="*/ 422 w 625"/>
                <a:gd name="T19" fmla="*/ 185 h 390"/>
                <a:gd name="T20" fmla="*/ 453 w 625"/>
                <a:gd name="T21" fmla="*/ 138 h 390"/>
                <a:gd name="T22" fmla="*/ 464 w 625"/>
                <a:gd name="T23" fmla="*/ 82 h 390"/>
                <a:gd name="T24" fmla="*/ 475 w 625"/>
                <a:gd name="T25" fmla="*/ 40 h 390"/>
                <a:gd name="T26" fmla="*/ 504 w 625"/>
                <a:gd name="T27" fmla="*/ 11 h 390"/>
                <a:gd name="T28" fmla="*/ 545 w 625"/>
                <a:gd name="T29" fmla="*/ 0 h 390"/>
                <a:gd name="T30" fmla="*/ 586 w 625"/>
                <a:gd name="T31" fmla="*/ 11 h 390"/>
                <a:gd name="T32" fmla="*/ 615 w 625"/>
                <a:gd name="T33" fmla="*/ 40 h 390"/>
                <a:gd name="T34" fmla="*/ 625 w 625"/>
                <a:gd name="T35" fmla="*/ 82 h 390"/>
                <a:gd name="T36" fmla="*/ 613 w 625"/>
                <a:gd name="T37" fmla="*/ 171 h 390"/>
                <a:gd name="T38" fmla="*/ 576 w 625"/>
                <a:gd name="T39" fmla="*/ 249 h 390"/>
                <a:gd name="T40" fmla="*/ 520 w 625"/>
                <a:gd name="T41" fmla="*/ 314 h 390"/>
                <a:gd name="T42" fmla="*/ 447 w 625"/>
                <a:gd name="T43" fmla="*/ 361 h 390"/>
                <a:gd name="T44" fmla="*/ 364 w 625"/>
                <a:gd name="T45" fmla="*/ 387 h 390"/>
                <a:gd name="T46" fmla="*/ 306 w 625"/>
                <a:gd name="T47" fmla="*/ 390 h 390"/>
                <a:gd name="T48" fmla="*/ 219 w 625"/>
                <a:gd name="T49" fmla="*/ 377 h 390"/>
                <a:gd name="T50" fmla="*/ 140 w 625"/>
                <a:gd name="T51" fmla="*/ 340 h 390"/>
                <a:gd name="T52" fmla="*/ 75 w 625"/>
                <a:gd name="T53" fmla="*/ 283 h 390"/>
                <a:gd name="T54" fmla="*/ 28 w 625"/>
                <a:gd name="T55" fmla="*/ 211 h 390"/>
                <a:gd name="T56" fmla="*/ 3 w 625"/>
                <a:gd name="T57" fmla="*/ 127 h 390"/>
                <a:gd name="T58" fmla="*/ 2 w 625"/>
                <a:gd name="T59" fmla="*/ 59 h 390"/>
                <a:gd name="T60" fmla="*/ 23 w 625"/>
                <a:gd name="T61" fmla="*/ 24 h 390"/>
                <a:gd name="T62" fmla="*/ 59 w 625"/>
                <a:gd name="T63" fmla="*/ 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5" h="390">
                  <a:moveTo>
                    <a:pt x="80" y="0"/>
                  </a:moveTo>
                  <a:lnTo>
                    <a:pt x="101" y="4"/>
                  </a:lnTo>
                  <a:lnTo>
                    <a:pt x="121" y="11"/>
                  </a:lnTo>
                  <a:lnTo>
                    <a:pt x="137" y="24"/>
                  </a:lnTo>
                  <a:lnTo>
                    <a:pt x="150" y="40"/>
                  </a:lnTo>
                  <a:lnTo>
                    <a:pt x="158" y="59"/>
                  </a:lnTo>
                  <a:lnTo>
                    <a:pt x="161" y="82"/>
                  </a:lnTo>
                  <a:lnTo>
                    <a:pt x="163" y="111"/>
                  </a:lnTo>
                  <a:lnTo>
                    <a:pt x="172" y="138"/>
                  </a:lnTo>
                  <a:lnTo>
                    <a:pt x="185" y="163"/>
                  </a:lnTo>
                  <a:lnTo>
                    <a:pt x="203" y="185"/>
                  </a:lnTo>
                  <a:lnTo>
                    <a:pt x="225" y="203"/>
                  </a:lnTo>
                  <a:lnTo>
                    <a:pt x="250" y="216"/>
                  </a:lnTo>
                  <a:lnTo>
                    <a:pt x="278" y="225"/>
                  </a:lnTo>
                  <a:lnTo>
                    <a:pt x="306" y="229"/>
                  </a:lnTo>
                  <a:lnTo>
                    <a:pt x="319" y="229"/>
                  </a:lnTo>
                  <a:lnTo>
                    <a:pt x="347" y="225"/>
                  </a:lnTo>
                  <a:lnTo>
                    <a:pt x="375" y="216"/>
                  </a:lnTo>
                  <a:lnTo>
                    <a:pt x="400" y="203"/>
                  </a:lnTo>
                  <a:lnTo>
                    <a:pt x="422" y="185"/>
                  </a:lnTo>
                  <a:lnTo>
                    <a:pt x="440" y="163"/>
                  </a:lnTo>
                  <a:lnTo>
                    <a:pt x="453" y="138"/>
                  </a:lnTo>
                  <a:lnTo>
                    <a:pt x="462" y="111"/>
                  </a:lnTo>
                  <a:lnTo>
                    <a:pt x="464" y="82"/>
                  </a:lnTo>
                  <a:lnTo>
                    <a:pt x="467" y="59"/>
                  </a:lnTo>
                  <a:lnTo>
                    <a:pt x="475" y="40"/>
                  </a:lnTo>
                  <a:lnTo>
                    <a:pt x="488" y="24"/>
                  </a:lnTo>
                  <a:lnTo>
                    <a:pt x="504" y="11"/>
                  </a:lnTo>
                  <a:lnTo>
                    <a:pt x="524" y="4"/>
                  </a:lnTo>
                  <a:lnTo>
                    <a:pt x="545" y="0"/>
                  </a:lnTo>
                  <a:lnTo>
                    <a:pt x="566" y="4"/>
                  </a:lnTo>
                  <a:lnTo>
                    <a:pt x="586" y="11"/>
                  </a:lnTo>
                  <a:lnTo>
                    <a:pt x="602" y="24"/>
                  </a:lnTo>
                  <a:lnTo>
                    <a:pt x="615" y="40"/>
                  </a:lnTo>
                  <a:lnTo>
                    <a:pt x="623" y="59"/>
                  </a:lnTo>
                  <a:lnTo>
                    <a:pt x="625" y="82"/>
                  </a:lnTo>
                  <a:lnTo>
                    <a:pt x="622" y="127"/>
                  </a:lnTo>
                  <a:lnTo>
                    <a:pt x="613" y="171"/>
                  </a:lnTo>
                  <a:lnTo>
                    <a:pt x="597" y="211"/>
                  </a:lnTo>
                  <a:lnTo>
                    <a:pt x="576" y="249"/>
                  </a:lnTo>
                  <a:lnTo>
                    <a:pt x="551" y="283"/>
                  </a:lnTo>
                  <a:lnTo>
                    <a:pt x="520" y="314"/>
                  </a:lnTo>
                  <a:lnTo>
                    <a:pt x="485" y="340"/>
                  </a:lnTo>
                  <a:lnTo>
                    <a:pt x="447" y="361"/>
                  </a:lnTo>
                  <a:lnTo>
                    <a:pt x="407" y="377"/>
                  </a:lnTo>
                  <a:lnTo>
                    <a:pt x="364" y="387"/>
                  </a:lnTo>
                  <a:lnTo>
                    <a:pt x="319" y="390"/>
                  </a:lnTo>
                  <a:lnTo>
                    <a:pt x="306" y="390"/>
                  </a:lnTo>
                  <a:lnTo>
                    <a:pt x="262" y="387"/>
                  </a:lnTo>
                  <a:lnTo>
                    <a:pt x="219" y="377"/>
                  </a:lnTo>
                  <a:lnTo>
                    <a:pt x="178" y="361"/>
                  </a:lnTo>
                  <a:lnTo>
                    <a:pt x="140" y="340"/>
                  </a:lnTo>
                  <a:lnTo>
                    <a:pt x="105" y="314"/>
                  </a:lnTo>
                  <a:lnTo>
                    <a:pt x="75" y="283"/>
                  </a:lnTo>
                  <a:lnTo>
                    <a:pt x="49" y="249"/>
                  </a:lnTo>
                  <a:lnTo>
                    <a:pt x="28" y="211"/>
                  </a:lnTo>
                  <a:lnTo>
                    <a:pt x="12" y="171"/>
                  </a:lnTo>
                  <a:lnTo>
                    <a:pt x="3" y="127"/>
                  </a:lnTo>
                  <a:lnTo>
                    <a:pt x="0" y="82"/>
                  </a:lnTo>
                  <a:lnTo>
                    <a:pt x="2" y="59"/>
                  </a:lnTo>
                  <a:lnTo>
                    <a:pt x="10" y="40"/>
                  </a:lnTo>
                  <a:lnTo>
                    <a:pt x="23" y="24"/>
                  </a:lnTo>
                  <a:lnTo>
                    <a:pt x="40" y="11"/>
                  </a:lnTo>
                  <a:lnTo>
                    <a:pt x="59" y="4"/>
                  </a:lnTo>
                  <a:lnTo>
                    <a:pt x="80"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grpSp>
      <p:sp>
        <p:nvSpPr>
          <p:cNvPr id="89" name="Freeform 14">
            <a:extLst>
              <a:ext uri="{FF2B5EF4-FFF2-40B4-BE49-F238E27FC236}">
                <a16:creationId xmlns:a16="http://schemas.microsoft.com/office/drawing/2014/main" id="{CC1CDF51-93AB-4AD4-9791-A36F2B638159}"/>
              </a:ext>
            </a:extLst>
          </p:cNvPr>
          <p:cNvSpPr>
            <a:spLocks noChangeAspect="1" noEditPoints="1"/>
          </p:cNvSpPr>
          <p:nvPr/>
        </p:nvSpPr>
        <p:spPr bwMode="auto">
          <a:xfrm>
            <a:off x="983328" y="5458560"/>
            <a:ext cx="367464" cy="353972"/>
          </a:xfrm>
          <a:custGeom>
            <a:avLst/>
            <a:gdLst>
              <a:gd name="T0" fmla="*/ 1439 w 3704"/>
              <a:gd name="T1" fmla="*/ 1363 h 3563"/>
              <a:gd name="T2" fmla="*/ 191 w 3704"/>
              <a:gd name="T3" fmla="*/ 1431 h 3563"/>
              <a:gd name="T4" fmla="*/ 279 w 3704"/>
              <a:gd name="T5" fmla="*/ 1505 h 3563"/>
              <a:gd name="T6" fmla="*/ 515 w 3704"/>
              <a:gd name="T7" fmla="*/ 1678 h 3563"/>
              <a:gd name="T8" fmla="*/ 814 w 3704"/>
              <a:gd name="T9" fmla="*/ 1897 h 3563"/>
              <a:gd name="T10" fmla="*/ 1064 w 3704"/>
              <a:gd name="T11" fmla="*/ 2080 h 3563"/>
              <a:gd name="T12" fmla="*/ 1118 w 3704"/>
              <a:gd name="T13" fmla="*/ 2366 h 3563"/>
              <a:gd name="T14" fmla="*/ 967 w 3704"/>
              <a:gd name="T15" fmla="*/ 2829 h 3563"/>
              <a:gd name="T16" fmla="*/ 852 w 3704"/>
              <a:gd name="T17" fmla="*/ 3186 h 3563"/>
              <a:gd name="T18" fmla="*/ 809 w 3704"/>
              <a:gd name="T19" fmla="*/ 3321 h 3563"/>
              <a:gd name="T20" fmla="*/ 870 w 3704"/>
              <a:gd name="T21" fmla="*/ 3372 h 3563"/>
              <a:gd name="T22" fmla="*/ 2067 w 3704"/>
              <a:gd name="T23" fmla="*/ 2815 h 3563"/>
              <a:gd name="T24" fmla="*/ 2386 w 3704"/>
              <a:gd name="T25" fmla="*/ 3047 h 3563"/>
              <a:gd name="T26" fmla="*/ 2669 w 3704"/>
              <a:gd name="T27" fmla="*/ 3255 h 3563"/>
              <a:gd name="T28" fmla="*/ 2818 w 3704"/>
              <a:gd name="T29" fmla="*/ 3363 h 3563"/>
              <a:gd name="T30" fmla="*/ 2894 w 3704"/>
              <a:gd name="T31" fmla="*/ 3341 h 3563"/>
              <a:gd name="T32" fmla="*/ 2866 w 3704"/>
              <a:gd name="T33" fmla="*/ 3226 h 3563"/>
              <a:gd name="T34" fmla="*/ 2765 w 3704"/>
              <a:gd name="T35" fmla="*/ 2917 h 3563"/>
              <a:gd name="T36" fmla="*/ 2632 w 3704"/>
              <a:gd name="T37" fmla="*/ 2508 h 3563"/>
              <a:gd name="T38" fmla="*/ 2577 w 3704"/>
              <a:gd name="T39" fmla="*/ 2127 h 3563"/>
              <a:gd name="T40" fmla="*/ 2771 w 3704"/>
              <a:gd name="T41" fmla="*/ 1984 h 3563"/>
              <a:gd name="T42" fmla="*/ 3062 w 3704"/>
              <a:gd name="T43" fmla="*/ 1771 h 3563"/>
              <a:gd name="T44" fmla="*/ 3340 w 3704"/>
              <a:gd name="T45" fmla="*/ 1568 h 3563"/>
              <a:gd name="T46" fmla="*/ 3492 w 3704"/>
              <a:gd name="T47" fmla="*/ 1458 h 3563"/>
              <a:gd name="T48" fmla="*/ 3497 w 3704"/>
              <a:gd name="T49" fmla="*/ 1373 h 3563"/>
              <a:gd name="T50" fmla="*/ 1877 w 3704"/>
              <a:gd name="T51" fmla="*/ 197 h 3563"/>
              <a:gd name="T52" fmla="*/ 1993 w 3704"/>
              <a:gd name="T53" fmla="*/ 47 h 3563"/>
              <a:gd name="T54" fmla="*/ 3508 w 3704"/>
              <a:gd name="T55" fmla="*/ 1177 h 3563"/>
              <a:gd name="T56" fmla="*/ 3693 w 3704"/>
              <a:gd name="T57" fmla="*/ 1338 h 3563"/>
              <a:gd name="T58" fmla="*/ 3651 w 3704"/>
              <a:gd name="T59" fmla="*/ 1566 h 3563"/>
              <a:gd name="T60" fmla="*/ 3534 w 3704"/>
              <a:gd name="T61" fmla="*/ 1662 h 3563"/>
              <a:gd name="T62" fmla="*/ 3296 w 3704"/>
              <a:gd name="T63" fmla="*/ 1834 h 3563"/>
              <a:gd name="T64" fmla="*/ 2975 w 3704"/>
              <a:gd name="T65" fmla="*/ 2069 h 3563"/>
              <a:gd name="T66" fmla="*/ 2781 w 3704"/>
              <a:gd name="T67" fmla="*/ 2354 h 3563"/>
              <a:gd name="T68" fmla="*/ 2918 w 3704"/>
              <a:gd name="T69" fmla="*/ 2775 h 3563"/>
              <a:gd name="T70" fmla="*/ 3029 w 3704"/>
              <a:gd name="T71" fmla="*/ 3115 h 3563"/>
              <a:gd name="T72" fmla="*/ 3080 w 3704"/>
              <a:gd name="T73" fmla="*/ 3273 h 3563"/>
              <a:gd name="T74" fmla="*/ 3016 w 3704"/>
              <a:gd name="T75" fmla="*/ 3493 h 3563"/>
              <a:gd name="T76" fmla="*/ 2778 w 3704"/>
              <a:gd name="T77" fmla="*/ 3553 h 3563"/>
              <a:gd name="T78" fmla="*/ 2646 w 3704"/>
              <a:gd name="T79" fmla="*/ 3471 h 3563"/>
              <a:gd name="T80" fmla="*/ 2412 w 3704"/>
              <a:gd name="T81" fmla="*/ 3301 h 3563"/>
              <a:gd name="T82" fmla="*/ 2118 w 3704"/>
              <a:gd name="T83" fmla="*/ 3087 h 3563"/>
              <a:gd name="T84" fmla="*/ 1876 w 3704"/>
              <a:gd name="T85" fmla="*/ 2910 h 3563"/>
              <a:gd name="T86" fmla="*/ 817 w 3704"/>
              <a:gd name="T87" fmla="*/ 3560 h 3563"/>
              <a:gd name="T88" fmla="*/ 631 w 3704"/>
              <a:gd name="T89" fmla="*/ 3401 h 3563"/>
              <a:gd name="T90" fmla="*/ 641 w 3704"/>
              <a:gd name="T91" fmla="*/ 3221 h 3563"/>
              <a:gd name="T92" fmla="*/ 718 w 3704"/>
              <a:gd name="T93" fmla="*/ 2986 h 3563"/>
              <a:gd name="T94" fmla="*/ 845 w 3704"/>
              <a:gd name="T95" fmla="*/ 2595 h 3563"/>
              <a:gd name="T96" fmla="*/ 917 w 3704"/>
              <a:gd name="T97" fmla="*/ 2206 h 3563"/>
              <a:gd name="T98" fmla="*/ 587 w 3704"/>
              <a:gd name="T99" fmla="*/ 1965 h 3563"/>
              <a:gd name="T100" fmla="*/ 291 w 3704"/>
              <a:gd name="T101" fmla="*/ 1748 h 3563"/>
              <a:gd name="T102" fmla="*/ 117 w 3704"/>
              <a:gd name="T103" fmla="*/ 1622 h 3563"/>
              <a:gd name="T104" fmla="*/ 9 w 3704"/>
              <a:gd name="T105" fmla="*/ 1480 h 3563"/>
              <a:gd name="T106" fmla="*/ 69 w 3704"/>
              <a:gd name="T107" fmla="*/ 1245 h 3563"/>
              <a:gd name="T108" fmla="*/ 1627 w 3704"/>
              <a:gd name="T109" fmla="*/ 170 h 3563"/>
              <a:gd name="T110" fmla="*/ 1813 w 3704"/>
              <a:gd name="T111" fmla="*/ 3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4" h="3563">
                <a:moveTo>
                  <a:pt x="1853" y="189"/>
                </a:moveTo>
                <a:lnTo>
                  <a:pt x="1839" y="191"/>
                </a:lnTo>
                <a:lnTo>
                  <a:pt x="1827" y="197"/>
                </a:lnTo>
                <a:lnTo>
                  <a:pt x="1818" y="205"/>
                </a:lnTo>
                <a:lnTo>
                  <a:pt x="1811" y="214"/>
                </a:lnTo>
                <a:lnTo>
                  <a:pt x="1807" y="224"/>
                </a:lnTo>
                <a:lnTo>
                  <a:pt x="1439" y="1363"/>
                </a:lnTo>
                <a:lnTo>
                  <a:pt x="235" y="1363"/>
                </a:lnTo>
                <a:lnTo>
                  <a:pt x="220" y="1365"/>
                </a:lnTo>
                <a:lnTo>
                  <a:pt x="208" y="1373"/>
                </a:lnTo>
                <a:lnTo>
                  <a:pt x="198" y="1384"/>
                </a:lnTo>
                <a:lnTo>
                  <a:pt x="191" y="1399"/>
                </a:lnTo>
                <a:lnTo>
                  <a:pt x="189" y="1416"/>
                </a:lnTo>
                <a:lnTo>
                  <a:pt x="191" y="1431"/>
                </a:lnTo>
                <a:lnTo>
                  <a:pt x="199" y="1444"/>
                </a:lnTo>
                <a:lnTo>
                  <a:pt x="209" y="1455"/>
                </a:lnTo>
                <a:lnTo>
                  <a:pt x="215" y="1459"/>
                </a:lnTo>
                <a:lnTo>
                  <a:pt x="224" y="1466"/>
                </a:lnTo>
                <a:lnTo>
                  <a:pt x="238" y="1476"/>
                </a:lnTo>
                <a:lnTo>
                  <a:pt x="256" y="1489"/>
                </a:lnTo>
                <a:lnTo>
                  <a:pt x="279" y="1505"/>
                </a:lnTo>
                <a:lnTo>
                  <a:pt x="305" y="1524"/>
                </a:lnTo>
                <a:lnTo>
                  <a:pt x="333" y="1546"/>
                </a:lnTo>
                <a:lnTo>
                  <a:pt x="366" y="1569"/>
                </a:lnTo>
                <a:lnTo>
                  <a:pt x="399" y="1594"/>
                </a:lnTo>
                <a:lnTo>
                  <a:pt x="436" y="1621"/>
                </a:lnTo>
                <a:lnTo>
                  <a:pt x="475" y="1649"/>
                </a:lnTo>
                <a:lnTo>
                  <a:pt x="515" y="1678"/>
                </a:lnTo>
                <a:lnTo>
                  <a:pt x="557" y="1709"/>
                </a:lnTo>
                <a:lnTo>
                  <a:pt x="600" y="1739"/>
                </a:lnTo>
                <a:lnTo>
                  <a:pt x="642" y="1771"/>
                </a:lnTo>
                <a:lnTo>
                  <a:pt x="686" y="1802"/>
                </a:lnTo>
                <a:lnTo>
                  <a:pt x="729" y="1834"/>
                </a:lnTo>
                <a:lnTo>
                  <a:pt x="772" y="1865"/>
                </a:lnTo>
                <a:lnTo>
                  <a:pt x="814" y="1897"/>
                </a:lnTo>
                <a:lnTo>
                  <a:pt x="856" y="1927"/>
                </a:lnTo>
                <a:lnTo>
                  <a:pt x="895" y="1957"/>
                </a:lnTo>
                <a:lnTo>
                  <a:pt x="934" y="1984"/>
                </a:lnTo>
                <a:lnTo>
                  <a:pt x="970" y="2011"/>
                </a:lnTo>
                <a:lnTo>
                  <a:pt x="1004" y="2036"/>
                </a:lnTo>
                <a:lnTo>
                  <a:pt x="1036" y="2058"/>
                </a:lnTo>
                <a:lnTo>
                  <a:pt x="1064" y="2080"/>
                </a:lnTo>
                <a:lnTo>
                  <a:pt x="1089" y="2098"/>
                </a:lnTo>
                <a:lnTo>
                  <a:pt x="1110" y="2113"/>
                </a:lnTo>
                <a:lnTo>
                  <a:pt x="1128" y="2127"/>
                </a:lnTo>
                <a:lnTo>
                  <a:pt x="1183" y="2166"/>
                </a:lnTo>
                <a:lnTo>
                  <a:pt x="1162" y="2232"/>
                </a:lnTo>
                <a:lnTo>
                  <a:pt x="1141" y="2298"/>
                </a:lnTo>
                <a:lnTo>
                  <a:pt x="1118" y="2366"/>
                </a:lnTo>
                <a:lnTo>
                  <a:pt x="1097" y="2433"/>
                </a:lnTo>
                <a:lnTo>
                  <a:pt x="1074" y="2502"/>
                </a:lnTo>
                <a:lnTo>
                  <a:pt x="1053" y="2570"/>
                </a:lnTo>
                <a:lnTo>
                  <a:pt x="1030" y="2636"/>
                </a:lnTo>
                <a:lnTo>
                  <a:pt x="1009" y="2703"/>
                </a:lnTo>
                <a:lnTo>
                  <a:pt x="989" y="2767"/>
                </a:lnTo>
                <a:lnTo>
                  <a:pt x="967" y="2829"/>
                </a:lnTo>
                <a:lnTo>
                  <a:pt x="948" y="2890"/>
                </a:lnTo>
                <a:lnTo>
                  <a:pt x="929" y="2948"/>
                </a:lnTo>
                <a:lnTo>
                  <a:pt x="911" y="3003"/>
                </a:lnTo>
                <a:lnTo>
                  <a:pt x="894" y="3054"/>
                </a:lnTo>
                <a:lnTo>
                  <a:pt x="879" y="3102"/>
                </a:lnTo>
                <a:lnTo>
                  <a:pt x="864" y="3146"/>
                </a:lnTo>
                <a:lnTo>
                  <a:pt x="852" y="3186"/>
                </a:lnTo>
                <a:lnTo>
                  <a:pt x="840" y="3221"/>
                </a:lnTo>
                <a:lnTo>
                  <a:pt x="830" y="3251"/>
                </a:lnTo>
                <a:lnTo>
                  <a:pt x="822" y="3275"/>
                </a:lnTo>
                <a:lnTo>
                  <a:pt x="816" y="3294"/>
                </a:lnTo>
                <a:lnTo>
                  <a:pt x="812" y="3305"/>
                </a:lnTo>
                <a:lnTo>
                  <a:pt x="810" y="3314"/>
                </a:lnTo>
                <a:lnTo>
                  <a:pt x="809" y="3321"/>
                </a:lnTo>
                <a:lnTo>
                  <a:pt x="808" y="3325"/>
                </a:lnTo>
                <a:lnTo>
                  <a:pt x="810" y="3341"/>
                </a:lnTo>
                <a:lnTo>
                  <a:pt x="818" y="3354"/>
                </a:lnTo>
                <a:lnTo>
                  <a:pt x="828" y="3365"/>
                </a:lnTo>
                <a:lnTo>
                  <a:pt x="840" y="3372"/>
                </a:lnTo>
                <a:lnTo>
                  <a:pt x="856" y="3374"/>
                </a:lnTo>
                <a:lnTo>
                  <a:pt x="870" y="3372"/>
                </a:lnTo>
                <a:lnTo>
                  <a:pt x="883" y="3365"/>
                </a:lnTo>
                <a:lnTo>
                  <a:pt x="1853" y="2659"/>
                </a:lnTo>
                <a:lnTo>
                  <a:pt x="1908" y="2699"/>
                </a:lnTo>
                <a:lnTo>
                  <a:pt x="1945" y="2726"/>
                </a:lnTo>
                <a:lnTo>
                  <a:pt x="1984" y="2754"/>
                </a:lnTo>
                <a:lnTo>
                  <a:pt x="2025" y="2784"/>
                </a:lnTo>
                <a:lnTo>
                  <a:pt x="2067" y="2815"/>
                </a:lnTo>
                <a:lnTo>
                  <a:pt x="2111" y="2847"/>
                </a:lnTo>
                <a:lnTo>
                  <a:pt x="2156" y="2879"/>
                </a:lnTo>
                <a:lnTo>
                  <a:pt x="2201" y="2913"/>
                </a:lnTo>
                <a:lnTo>
                  <a:pt x="2247" y="2947"/>
                </a:lnTo>
                <a:lnTo>
                  <a:pt x="2294" y="2981"/>
                </a:lnTo>
                <a:lnTo>
                  <a:pt x="2340" y="3015"/>
                </a:lnTo>
                <a:lnTo>
                  <a:pt x="2386" y="3047"/>
                </a:lnTo>
                <a:lnTo>
                  <a:pt x="2431" y="3080"/>
                </a:lnTo>
                <a:lnTo>
                  <a:pt x="2475" y="3113"/>
                </a:lnTo>
                <a:lnTo>
                  <a:pt x="2517" y="3143"/>
                </a:lnTo>
                <a:lnTo>
                  <a:pt x="2558" y="3173"/>
                </a:lnTo>
                <a:lnTo>
                  <a:pt x="2597" y="3202"/>
                </a:lnTo>
                <a:lnTo>
                  <a:pt x="2634" y="3229"/>
                </a:lnTo>
                <a:lnTo>
                  <a:pt x="2669" y="3255"/>
                </a:lnTo>
                <a:lnTo>
                  <a:pt x="2701" y="3277"/>
                </a:lnTo>
                <a:lnTo>
                  <a:pt x="2730" y="3298"/>
                </a:lnTo>
                <a:lnTo>
                  <a:pt x="2755" y="3316"/>
                </a:lnTo>
                <a:lnTo>
                  <a:pt x="2777" y="3333"/>
                </a:lnTo>
                <a:lnTo>
                  <a:pt x="2795" y="3346"/>
                </a:lnTo>
                <a:lnTo>
                  <a:pt x="2809" y="3356"/>
                </a:lnTo>
                <a:lnTo>
                  <a:pt x="2818" y="3363"/>
                </a:lnTo>
                <a:lnTo>
                  <a:pt x="2822" y="3366"/>
                </a:lnTo>
                <a:lnTo>
                  <a:pt x="2835" y="3372"/>
                </a:lnTo>
                <a:lnTo>
                  <a:pt x="2849" y="3374"/>
                </a:lnTo>
                <a:lnTo>
                  <a:pt x="2864" y="3372"/>
                </a:lnTo>
                <a:lnTo>
                  <a:pt x="2877" y="3365"/>
                </a:lnTo>
                <a:lnTo>
                  <a:pt x="2887" y="3354"/>
                </a:lnTo>
                <a:lnTo>
                  <a:pt x="2894" y="3341"/>
                </a:lnTo>
                <a:lnTo>
                  <a:pt x="2896" y="3325"/>
                </a:lnTo>
                <a:lnTo>
                  <a:pt x="2896" y="3318"/>
                </a:lnTo>
                <a:lnTo>
                  <a:pt x="2893" y="3305"/>
                </a:lnTo>
                <a:lnTo>
                  <a:pt x="2889" y="3295"/>
                </a:lnTo>
                <a:lnTo>
                  <a:pt x="2883" y="3277"/>
                </a:lnTo>
                <a:lnTo>
                  <a:pt x="2875" y="3255"/>
                </a:lnTo>
                <a:lnTo>
                  <a:pt x="2866" y="3226"/>
                </a:lnTo>
                <a:lnTo>
                  <a:pt x="2856" y="3194"/>
                </a:lnTo>
                <a:lnTo>
                  <a:pt x="2844" y="3155"/>
                </a:lnTo>
                <a:lnTo>
                  <a:pt x="2830" y="3114"/>
                </a:lnTo>
                <a:lnTo>
                  <a:pt x="2815" y="3069"/>
                </a:lnTo>
                <a:lnTo>
                  <a:pt x="2800" y="3021"/>
                </a:lnTo>
                <a:lnTo>
                  <a:pt x="2783" y="2969"/>
                </a:lnTo>
                <a:lnTo>
                  <a:pt x="2765" y="2917"/>
                </a:lnTo>
                <a:lnTo>
                  <a:pt x="2747" y="2860"/>
                </a:lnTo>
                <a:lnTo>
                  <a:pt x="2728" y="2803"/>
                </a:lnTo>
                <a:lnTo>
                  <a:pt x="2710" y="2745"/>
                </a:lnTo>
                <a:lnTo>
                  <a:pt x="2690" y="2686"/>
                </a:lnTo>
                <a:lnTo>
                  <a:pt x="2670" y="2626"/>
                </a:lnTo>
                <a:lnTo>
                  <a:pt x="2651" y="2566"/>
                </a:lnTo>
                <a:lnTo>
                  <a:pt x="2632" y="2508"/>
                </a:lnTo>
                <a:lnTo>
                  <a:pt x="2613" y="2449"/>
                </a:lnTo>
                <a:lnTo>
                  <a:pt x="2594" y="2392"/>
                </a:lnTo>
                <a:lnTo>
                  <a:pt x="2576" y="2336"/>
                </a:lnTo>
                <a:lnTo>
                  <a:pt x="2559" y="2283"/>
                </a:lnTo>
                <a:lnTo>
                  <a:pt x="2542" y="2232"/>
                </a:lnTo>
                <a:lnTo>
                  <a:pt x="2521" y="2166"/>
                </a:lnTo>
                <a:lnTo>
                  <a:pt x="2577" y="2127"/>
                </a:lnTo>
                <a:lnTo>
                  <a:pt x="2594" y="2113"/>
                </a:lnTo>
                <a:lnTo>
                  <a:pt x="2615" y="2098"/>
                </a:lnTo>
                <a:lnTo>
                  <a:pt x="2641" y="2080"/>
                </a:lnTo>
                <a:lnTo>
                  <a:pt x="2669" y="2058"/>
                </a:lnTo>
                <a:lnTo>
                  <a:pt x="2701" y="2036"/>
                </a:lnTo>
                <a:lnTo>
                  <a:pt x="2735" y="2011"/>
                </a:lnTo>
                <a:lnTo>
                  <a:pt x="2771" y="1984"/>
                </a:lnTo>
                <a:lnTo>
                  <a:pt x="2809" y="1957"/>
                </a:lnTo>
                <a:lnTo>
                  <a:pt x="2849" y="1927"/>
                </a:lnTo>
                <a:lnTo>
                  <a:pt x="2890" y="1897"/>
                </a:lnTo>
                <a:lnTo>
                  <a:pt x="2932" y="1865"/>
                </a:lnTo>
                <a:lnTo>
                  <a:pt x="2975" y="1834"/>
                </a:lnTo>
                <a:lnTo>
                  <a:pt x="3019" y="1802"/>
                </a:lnTo>
                <a:lnTo>
                  <a:pt x="3062" y="1771"/>
                </a:lnTo>
                <a:lnTo>
                  <a:pt x="3106" y="1739"/>
                </a:lnTo>
                <a:lnTo>
                  <a:pt x="3147" y="1709"/>
                </a:lnTo>
                <a:lnTo>
                  <a:pt x="3189" y="1678"/>
                </a:lnTo>
                <a:lnTo>
                  <a:pt x="3229" y="1648"/>
                </a:lnTo>
                <a:lnTo>
                  <a:pt x="3269" y="1620"/>
                </a:lnTo>
                <a:lnTo>
                  <a:pt x="3305" y="1594"/>
                </a:lnTo>
                <a:lnTo>
                  <a:pt x="3340" y="1568"/>
                </a:lnTo>
                <a:lnTo>
                  <a:pt x="3371" y="1544"/>
                </a:lnTo>
                <a:lnTo>
                  <a:pt x="3400" y="1524"/>
                </a:lnTo>
                <a:lnTo>
                  <a:pt x="3426" y="1505"/>
                </a:lnTo>
                <a:lnTo>
                  <a:pt x="3449" y="1489"/>
                </a:lnTo>
                <a:lnTo>
                  <a:pt x="3468" y="1476"/>
                </a:lnTo>
                <a:lnTo>
                  <a:pt x="3481" y="1464"/>
                </a:lnTo>
                <a:lnTo>
                  <a:pt x="3492" y="1458"/>
                </a:lnTo>
                <a:lnTo>
                  <a:pt x="3496" y="1454"/>
                </a:lnTo>
                <a:lnTo>
                  <a:pt x="3506" y="1444"/>
                </a:lnTo>
                <a:lnTo>
                  <a:pt x="3513" y="1431"/>
                </a:lnTo>
                <a:lnTo>
                  <a:pt x="3515" y="1415"/>
                </a:lnTo>
                <a:lnTo>
                  <a:pt x="3513" y="1399"/>
                </a:lnTo>
                <a:lnTo>
                  <a:pt x="3506" y="1384"/>
                </a:lnTo>
                <a:lnTo>
                  <a:pt x="3497" y="1373"/>
                </a:lnTo>
                <a:lnTo>
                  <a:pt x="3485" y="1365"/>
                </a:lnTo>
                <a:lnTo>
                  <a:pt x="3470" y="1363"/>
                </a:lnTo>
                <a:lnTo>
                  <a:pt x="2267" y="1363"/>
                </a:lnTo>
                <a:lnTo>
                  <a:pt x="1898" y="224"/>
                </a:lnTo>
                <a:lnTo>
                  <a:pt x="1893" y="214"/>
                </a:lnTo>
                <a:lnTo>
                  <a:pt x="1886" y="205"/>
                </a:lnTo>
                <a:lnTo>
                  <a:pt x="1877" y="197"/>
                </a:lnTo>
                <a:lnTo>
                  <a:pt x="1866" y="191"/>
                </a:lnTo>
                <a:lnTo>
                  <a:pt x="1853" y="189"/>
                </a:lnTo>
                <a:close/>
                <a:moveTo>
                  <a:pt x="1853" y="0"/>
                </a:moveTo>
                <a:lnTo>
                  <a:pt x="1891" y="3"/>
                </a:lnTo>
                <a:lnTo>
                  <a:pt x="1928" y="12"/>
                </a:lnTo>
                <a:lnTo>
                  <a:pt x="1962" y="27"/>
                </a:lnTo>
                <a:lnTo>
                  <a:pt x="1993" y="47"/>
                </a:lnTo>
                <a:lnTo>
                  <a:pt x="2021" y="73"/>
                </a:lnTo>
                <a:lnTo>
                  <a:pt x="2046" y="101"/>
                </a:lnTo>
                <a:lnTo>
                  <a:pt x="2065" y="135"/>
                </a:lnTo>
                <a:lnTo>
                  <a:pt x="2079" y="171"/>
                </a:lnTo>
                <a:lnTo>
                  <a:pt x="2404" y="1174"/>
                </a:lnTo>
                <a:lnTo>
                  <a:pt x="3471" y="1174"/>
                </a:lnTo>
                <a:lnTo>
                  <a:pt x="3508" y="1177"/>
                </a:lnTo>
                <a:lnTo>
                  <a:pt x="3544" y="1186"/>
                </a:lnTo>
                <a:lnTo>
                  <a:pt x="3578" y="1201"/>
                </a:lnTo>
                <a:lnTo>
                  <a:pt x="3609" y="1220"/>
                </a:lnTo>
                <a:lnTo>
                  <a:pt x="3636" y="1245"/>
                </a:lnTo>
                <a:lnTo>
                  <a:pt x="3659" y="1273"/>
                </a:lnTo>
                <a:lnTo>
                  <a:pt x="3678" y="1304"/>
                </a:lnTo>
                <a:lnTo>
                  <a:pt x="3693" y="1338"/>
                </a:lnTo>
                <a:lnTo>
                  <a:pt x="3702" y="1375"/>
                </a:lnTo>
                <a:lnTo>
                  <a:pt x="3704" y="1415"/>
                </a:lnTo>
                <a:lnTo>
                  <a:pt x="3702" y="1448"/>
                </a:lnTo>
                <a:lnTo>
                  <a:pt x="3695" y="1480"/>
                </a:lnTo>
                <a:lnTo>
                  <a:pt x="3685" y="1511"/>
                </a:lnTo>
                <a:lnTo>
                  <a:pt x="3669" y="1540"/>
                </a:lnTo>
                <a:lnTo>
                  <a:pt x="3651" y="1566"/>
                </a:lnTo>
                <a:lnTo>
                  <a:pt x="3629" y="1589"/>
                </a:lnTo>
                <a:lnTo>
                  <a:pt x="3604" y="1611"/>
                </a:lnTo>
                <a:lnTo>
                  <a:pt x="3598" y="1614"/>
                </a:lnTo>
                <a:lnTo>
                  <a:pt x="3588" y="1621"/>
                </a:lnTo>
                <a:lnTo>
                  <a:pt x="3574" y="1632"/>
                </a:lnTo>
                <a:lnTo>
                  <a:pt x="3556" y="1645"/>
                </a:lnTo>
                <a:lnTo>
                  <a:pt x="3534" y="1662"/>
                </a:lnTo>
                <a:lnTo>
                  <a:pt x="3508" y="1680"/>
                </a:lnTo>
                <a:lnTo>
                  <a:pt x="3479" y="1701"/>
                </a:lnTo>
                <a:lnTo>
                  <a:pt x="3448" y="1724"/>
                </a:lnTo>
                <a:lnTo>
                  <a:pt x="3414" y="1748"/>
                </a:lnTo>
                <a:lnTo>
                  <a:pt x="3377" y="1775"/>
                </a:lnTo>
                <a:lnTo>
                  <a:pt x="3337" y="1805"/>
                </a:lnTo>
                <a:lnTo>
                  <a:pt x="3296" y="1834"/>
                </a:lnTo>
                <a:lnTo>
                  <a:pt x="3253" y="1865"/>
                </a:lnTo>
                <a:lnTo>
                  <a:pt x="3209" y="1898"/>
                </a:lnTo>
                <a:lnTo>
                  <a:pt x="3164" y="1931"/>
                </a:lnTo>
                <a:lnTo>
                  <a:pt x="3117" y="1965"/>
                </a:lnTo>
                <a:lnTo>
                  <a:pt x="3071" y="2000"/>
                </a:lnTo>
                <a:lnTo>
                  <a:pt x="3022" y="2034"/>
                </a:lnTo>
                <a:lnTo>
                  <a:pt x="2975" y="2069"/>
                </a:lnTo>
                <a:lnTo>
                  <a:pt x="2928" y="2104"/>
                </a:lnTo>
                <a:lnTo>
                  <a:pt x="2881" y="2138"/>
                </a:lnTo>
                <a:lnTo>
                  <a:pt x="2833" y="2173"/>
                </a:lnTo>
                <a:lnTo>
                  <a:pt x="2788" y="2206"/>
                </a:lnTo>
                <a:lnTo>
                  <a:pt x="2744" y="2238"/>
                </a:lnTo>
                <a:lnTo>
                  <a:pt x="2762" y="2296"/>
                </a:lnTo>
                <a:lnTo>
                  <a:pt x="2781" y="2354"/>
                </a:lnTo>
                <a:lnTo>
                  <a:pt x="2801" y="2414"/>
                </a:lnTo>
                <a:lnTo>
                  <a:pt x="2820" y="2475"/>
                </a:lnTo>
                <a:lnTo>
                  <a:pt x="2840" y="2536"/>
                </a:lnTo>
                <a:lnTo>
                  <a:pt x="2859" y="2597"/>
                </a:lnTo>
                <a:lnTo>
                  <a:pt x="2880" y="2656"/>
                </a:lnTo>
                <a:lnTo>
                  <a:pt x="2899" y="2716"/>
                </a:lnTo>
                <a:lnTo>
                  <a:pt x="2918" y="2775"/>
                </a:lnTo>
                <a:lnTo>
                  <a:pt x="2936" y="2831"/>
                </a:lnTo>
                <a:lnTo>
                  <a:pt x="2954" y="2886"/>
                </a:lnTo>
                <a:lnTo>
                  <a:pt x="2971" y="2938"/>
                </a:lnTo>
                <a:lnTo>
                  <a:pt x="2988" y="2988"/>
                </a:lnTo>
                <a:lnTo>
                  <a:pt x="3002" y="3034"/>
                </a:lnTo>
                <a:lnTo>
                  <a:pt x="3017" y="3077"/>
                </a:lnTo>
                <a:lnTo>
                  <a:pt x="3029" y="3115"/>
                </a:lnTo>
                <a:lnTo>
                  <a:pt x="3040" y="3150"/>
                </a:lnTo>
                <a:lnTo>
                  <a:pt x="3051" y="3179"/>
                </a:lnTo>
                <a:lnTo>
                  <a:pt x="3058" y="3204"/>
                </a:lnTo>
                <a:lnTo>
                  <a:pt x="3064" y="3223"/>
                </a:lnTo>
                <a:lnTo>
                  <a:pt x="3069" y="3236"/>
                </a:lnTo>
                <a:lnTo>
                  <a:pt x="3071" y="3243"/>
                </a:lnTo>
                <a:lnTo>
                  <a:pt x="3080" y="3273"/>
                </a:lnTo>
                <a:lnTo>
                  <a:pt x="3084" y="3300"/>
                </a:lnTo>
                <a:lnTo>
                  <a:pt x="3085" y="3325"/>
                </a:lnTo>
                <a:lnTo>
                  <a:pt x="3082" y="3364"/>
                </a:lnTo>
                <a:lnTo>
                  <a:pt x="3073" y="3401"/>
                </a:lnTo>
                <a:lnTo>
                  <a:pt x="3060" y="3435"/>
                </a:lnTo>
                <a:lnTo>
                  <a:pt x="3039" y="3466"/>
                </a:lnTo>
                <a:lnTo>
                  <a:pt x="3016" y="3493"/>
                </a:lnTo>
                <a:lnTo>
                  <a:pt x="2989" y="3517"/>
                </a:lnTo>
                <a:lnTo>
                  <a:pt x="2957" y="3537"/>
                </a:lnTo>
                <a:lnTo>
                  <a:pt x="2923" y="3551"/>
                </a:lnTo>
                <a:lnTo>
                  <a:pt x="2887" y="3560"/>
                </a:lnTo>
                <a:lnTo>
                  <a:pt x="2849" y="3563"/>
                </a:lnTo>
                <a:lnTo>
                  <a:pt x="2813" y="3561"/>
                </a:lnTo>
                <a:lnTo>
                  <a:pt x="2778" y="3553"/>
                </a:lnTo>
                <a:lnTo>
                  <a:pt x="2746" y="3540"/>
                </a:lnTo>
                <a:lnTo>
                  <a:pt x="2714" y="3520"/>
                </a:lnTo>
                <a:lnTo>
                  <a:pt x="2710" y="3518"/>
                </a:lnTo>
                <a:lnTo>
                  <a:pt x="2700" y="3510"/>
                </a:lnTo>
                <a:lnTo>
                  <a:pt x="2686" y="3500"/>
                </a:lnTo>
                <a:lnTo>
                  <a:pt x="2668" y="3488"/>
                </a:lnTo>
                <a:lnTo>
                  <a:pt x="2646" y="3471"/>
                </a:lnTo>
                <a:lnTo>
                  <a:pt x="2620" y="3453"/>
                </a:lnTo>
                <a:lnTo>
                  <a:pt x="2592" y="3431"/>
                </a:lnTo>
                <a:lnTo>
                  <a:pt x="2560" y="3409"/>
                </a:lnTo>
                <a:lnTo>
                  <a:pt x="2526" y="3384"/>
                </a:lnTo>
                <a:lnTo>
                  <a:pt x="2489" y="3357"/>
                </a:lnTo>
                <a:lnTo>
                  <a:pt x="2451" y="3330"/>
                </a:lnTo>
                <a:lnTo>
                  <a:pt x="2412" y="3301"/>
                </a:lnTo>
                <a:lnTo>
                  <a:pt x="2371" y="3271"/>
                </a:lnTo>
                <a:lnTo>
                  <a:pt x="2328" y="3240"/>
                </a:lnTo>
                <a:lnTo>
                  <a:pt x="2287" y="3209"/>
                </a:lnTo>
                <a:lnTo>
                  <a:pt x="2244" y="3178"/>
                </a:lnTo>
                <a:lnTo>
                  <a:pt x="2201" y="3147"/>
                </a:lnTo>
                <a:lnTo>
                  <a:pt x="2160" y="3117"/>
                </a:lnTo>
                <a:lnTo>
                  <a:pt x="2118" y="3087"/>
                </a:lnTo>
                <a:lnTo>
                  <a:pt x="2078" y="3057"/>
                </a:lnTo>
                <a:lnTo>
                  <a:pt x="2038" y="3028"/>
                </a:lnTo>
                <a:lnTo>
                  <a:pt x="2001" y="3001"/>
                </a:lnTo>
                <a:lnTo>
                  <a:pt x="1966" y="2975"/>
                </a:lnTo>
                <a:lnTo>
                  <a:pt x="1934" y="2951"/>
                </a:lnTo>
                <a:lnTo>
                  <a:pt x="1903" y="2930"/>
                </a:lnTo>
                <a:lnTo>
                  <a:pt x="1876" y="2910"/>
                </a:lnTo>
                <a:lnTo>
                  <a:pt x="1853" y="2893"/>
                </a:lnTo>
                <a:lnTo>
                  <a:pt x="992" y="3519"/>
                </a:lnTo>
                <a:lnTo>
                  <a:pt x="959" y="3538"/>
                </a:lnTo>
                <a:lnTo>
                  <a:pt x="926" y="3552"/>
                </a:lnTo>
                <a:lnTo>
                  <a:pt x="891" y="3561"/>
                </a:lnTo>
                <a:lnTo>
                  <a:pt x="856" y="3563"/>
                </a:lnTo>
                <a:lnTo>
                  <a:pt x="817" y="3560"/>
                </a:lnTo>
                <a:lnTo>
                  <a:pt x="781" y="3551"/>
                </a:lnTo>
                <a:lnTo>
                  <a:pt x="747" y="3537"/>
                </a:lnTo>
                <a:lnTo>
                  <a:pt x="715" y="3517"/>
                </a:lnTo>
                <a:lnTo>
                  <a:pt x="688" y="3493"/>
                </a:lnTo>
                <a:lnTo>
                  <a:pt x="665" y="3466"/>
                </a:lnTo>
                <a:lnTo>
                  <a:pt x="646" y="3435"/>
                </a:lnTo>
                <a:lnTo>
                  <a:pt x="631" y="3401"/>
                </a:lnTo>
                <a:lnTo>
                  <a:pt x="622" y="3364"/>
                </a:lnTo>
                <a:lnTo>
                  <a:pt x="619" y="3325"/>
                </a:lnTo>
                <a:lnTo>
                  <a:pt x="622" y="3286"/>
                </a:lnTo>
                <a:lnTo>
                  <a:pt x="632" y="3247"/>
                </a:lnTo>
                <a:lnTo>
                  <a:pt x="634" y="3241"/>
                </a:lnTo>
                <a:lnTo>
                  <a:pt x="637" y="3234"/>
                </a:lnTo>
                <a:lnTo>
                  <a:pt x="641" y="3221"/>
                </a:lnTo>
                <a:lnTo>
                  <a:pt x="647" y="3203"/>
                </a:lnTo>
                <a:lnTo>
                  <a:pt x="655" y="3178"/>
                </a:lnTo>
                <a:lnTo>
                  <a:pt x="665" y="3149"/>
                </a:lnTo>
                <a:lnTo>
                  <a:pt x="676" y="3114"/>
                </a:lnTo>
                <a:lnTo>
                  <a:pt x="688" y="3075"/>
                </a:lnTo>
                <a:lnTo>
                  <a:pt x="702" y="3033"/>
                </a:lnTo>
                <a:lnTo>
                  <a:pt x="718" y="2986"/>
                </a:lnTo>
                <a:lnTo>
                  <a:pt x="733" y="2937"/>
                </a:lnTo>
                <a:lnTo>
                  <a:pt x="750" y="2885"/>
                </a:lnTo>
                <a:lnTo>
                  <a:pt x="768" y="2831"/>
                </a:lnTo>
                <a:lnTo>
                  <a:pt x="787" y="2773"/>
                </a:lnTo>
                <a:lnTo>
                  <a:pt x="805" y="2716"/>
                </a:lnTo>
                <a:lnTo>
                  <a:pt x="826" y="2656"/>
                </a:lnTo>
                <a:lnTo>
                  <a:pt x="845" y="2595"/>
                </a:lnTo>
                <a:lnTo>
                  <a:pt x="865" y="2535"/>
                </a:lnTo>
                <a:lnTo>
                  <a:pt x="884" y="2475"/>
                </a:lnTo>
                <a:lnTo>
                  <a:pt x="904" y="2414"/>
                </a:lnTo>
                <a:lnTo>
                  <a:pt x="924" y="2354"/>
                </a:lnTo>
                <a:lnTo>
                  <a:pt x="943" y="2296"/>
                </a:lnTo>
                <a:lnTo>
                  <a:pt x="961" y="2238"/>
                </a:lnTo>
                <a:lnTo>
                  <a:pt x="917" y="2206"/>
                </a:lnTo>
                <a:lnTo>
                  <a:pt x="871" y="2172"/>
                </a:lnTo>
                <a:lnTo>
                  <a:pt x="825" y="2138"/>
                </a:lnTo>
                <a:lnTo>
                  <a:pt x="777" y="2104"/>
                </a:lnTo>
                <a:lnTo>
                  <a:pt x="729" y="2069"/>
                </a:lnTo>
                <a:lnTo>
                  <a:pt x="682" y="2034"/>
                </a:lnTo>
                <a:lnTo>
                  <a:pt x="634" y="2000"/>
                </a:lnTo>
                <a:lnTo>
                  <a:pt x="587" y="1965"/>
                </a:lnTo>
                <a:lnTo>
                  <a:pt x="540" y="1931"/>
                </a:lnTo>
                <a:lnTo>
                  <a:pt x="495" y="1898"/>
                </a:lnTo>
                <a:lnTo>
                  <a:pt x="451" y="1865"/>
                </a:lnTo>
                <a:lnTo>
                  <a:pt x="408" y="1834"/>
                </a:lnTo>
                <a:lnTo>
                  <a:pt x="367" y="1805"/>
                </a:lnTo>
                <a:lnTo>
                  <a:pt x="327" y="1775"/>
                </a:lnTo>
                <a:lnTo>
                  <a:pt x="291" y="1748"/>
                </a:lnTo>
                <a:lnTo>
                  <a:pt x="256" y="1724"/>
                </a:lnTo>
                <a:lnTo>
                  <a:pt x="225" y="1701"/>
                </a:lnTo>
                <a:lnTo>
                  <a:pt x="196" y="1680"/>
                </a:lnTo>
                <a:lnTo>
                  <a:pt x="171" y="1662"/>
                </a:lnTo>
                <a:lnTo>
                  <a:pt x="150" y="1646"/>
                </a:lnTo>
                <a:lnTo>
                  <a:pt x="130" y="1632"/>
                </a:lnTo>
                <a:lnTo>
                  <a:pt x="117" y="1622"/>
                </a:lnTo>
                <a:lnTo>
                  <a:pt x="107" y="1615"/>
                </a:lnTo>
                <a:lnTo>
                  <a:pt x="102" y="1611"/>
                </a:lnTo>
                <a:lnTo>
                  <a:pt x="76" y="1591"/>
                </a:lnTo>
                <a:lnTo>
                  <a:pt x="54" y="1566"/>
                </a:lnTo>
                <a:lnTo>
                  <a:pt x="35" y="1540"/>
                </a:lnTo>
                <a:lnTo>
                  <a:pt x="20" y="1511"/>
                </a:lnTo>
                <a:lnTo>
                  <a:pt x="9" y="1480"/>
                </a:lnTo>
                <a:lnTo>
                  <a:pt x="2" y="1449"/>
                </a:lnTo>
                <a:lnTo>
                  <a:pt x="0" y="1416"/>
                </a:lnTo>
                <a:lnTo>
                  <a:pt x="3" y="1377"/>
                </a:lnTo>
                <a:lnTo>
                  <a:pt x="12" y="1339"/>
                </a:lnTo>
                <a:lnTo>
                  <a:pt x="26" y="1304"/>
                </a:lnTo>
                <a:lnTo>
                  <a:pt x="45" y="1273"/>
                </a:lnTo>
                <a:lnTo>
                  <a:pt x="69" y="1245"/>
                </a:lnTo>
                <a:lnTo>
                  <a:pt x="97" y="1220"/>
                </a:lnTo>
                <a:lnTo>
                  <a:pt x="127" y="1201"/>
                </a:lnTo>
                <a:lnTo>
                  <a:pt x="161" y="1186"/>
                </a:lnTo>
                <a:lnTo>
                  <a:pt x="197" y="1177"/>
                </a:lnTo>
                <a:lnTo>
                  <a:pt x="235" y="1174"/>
                </a:lnTo>
                <a:lnTo>
                  <a:pt x="1301" y="1174"/>
                </a:lnTo>
                <a:lnTo>
                  <a:pt x="1627" y="170"/>
                </a:lnTo>
                <a:lnTo>
                  <a:pt x="1639" y="134"/>
                </a:lnTo>
                <a:lnTo>
                  <a:pt x="1658" y="101"/>
                </a:lnTo>
                <a:lnTo>
                  <a:pt x="1682" y="73"/>
                </a:lnTo>
                <a:lnTo>
                  <a:pt x="1710" y="48"/>
                </a:lnTo>
                <a:lnTo>
                  <a:pt x="1741" y="28"/>
                </a:lnTo>
                <a:lnTo>
                  <a:pt x="1776" y="12"/>
                </a:lnTo>
                <a:lnTo>
                  <a:pt x="1813" y="3"/>
                </a:lnTo>
                <a:lnTo>
                  <a:pt x="1853"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grpSp>
        <p:nvGrpSpPr>
          <p:cNvPr id="90" name="Group 17">
            <a:extLst>
              <a:ext uri="{FF2B5EF4-FFF2-40B4-BE49-F238E27FC236}">
                <a16:creationId xmlns:a16="http://schemas.microsoft.com/office/drawing/2014/main" id="{44B04BB3-FBE8-4873-9875-19874DACD540}"/>
              </a:ext>
            </a:extLst>
          </p:cNvPr>
          <p:cNvGrpSpPr>
            <a:grpSpLocks noChangeAspect="1"/>
          </p:cNvGrpSpPr>
          <p:nvPr/>
        </p:nvGrpSpPr>
        <p:grpSpPr bwMode="auto">
          <a:xfrm>
            <a:off x="8613142" y="5456576"/>
            <a:ext cx="337305" cy="357940"/>
            <a:chOff x="-2335" y="2292"/>
            <a:chExt cx="425" cy="451"/>
          </a:xfrm>
          <a:solidFill>
            <a:srgbClr val="262626">
              <a:lumMod val="50000"/>
            </a:srgbClr>
          </a:solidFill>
        </p:grpSpPr>
        <p:sp>
          <p:nvSpPr>
            <p:cNvPr id="91" name="Freeform 19">
              <a:extLst>
                <a:ext uri="{FF2B5EF4-FFF2-40B4-BE49-F238E27FC236}">
                  <a16:creationId xmlns:a16="http://schemas.microsoft.com/office/drawing/2014/main" id="{A2DEA495-DF0A-43E3-B341-411546967BB4}"/>
                </a:ext>
              </a:extLst>
            </p:cNvPr>
            <p:cNvSpPr>
              <a:spLocks noEditPoints="1"/>
            </p:cNvSpPr>
            <p:nvPr/>
          </p:nvSpPr>
          <p:spPr bwMode="auto">
            <a:xfrm>
              <a:off x="-2335" y="2292"/>
              <a:ext cx="425" cy="451"/>
            </a:xfrm>
            <a:custGeom>
              <a:avLst/>
              <a:gdLst>
                <a:gd name="T0" fmla="*/ 1320 w 3401"/>
                <a:gd name="T1" fmla="*/ 842 h 3604"/>
                <a:gd name="T2" fmla="*/ 1152 w 3401"/>
                <a:gd name="T3" fmla="*/ 1102 h 3604"/>
                <a:gd name="T4" fmla="*/ 888 w 3401"/>
                <a:gd name="T5" fmla="*/ 1312 h 3604"/>
                <a:gd name="T6" fmla="*/ 554 w 3401"/>
                <a:gd name="T7" fmla="*/ 1526 h 3604"/>
                <a:gd name="T8" fmla="*/ 424 w 3401"/>
                <a:gd name="T9" fmla="*/ 1896 h 3604"/>
                <a:gd name="T10" fmla="*/ 539 w 3401"/>
                <a:gd name="T11" fmla="*/ 3134 h 3604"/>
                <a:gd name="T12" fmla="*/ 889 w 3401"/>
                <a:gd name="T13" fmla="*/ 3364 h 3604"/>
                <a:gd name="T14" fmla="*/ 2629 w 3401"/>
                <a:gd name="T15" fmla="*/ 3324 h 3604"/>
                <a:gd name="T16" fmla="*/ 2924 w 3401"/>
                <a:gd name="T17" fmla="*/ 3030 h 3604"/>
                <a:gd name="T18" fmla="*/ 2965 w 3401"/>
                <a:gd name="T19" fmla="*/ 1774 h 3604"/>
                <a:gd name="T20" fmla="*/ 2749 w 3401"/>
                <a:gd name="T21" fmla="*/ 1429 h 3604"/>
                <a:gd name="T22" fmla="*/ 2511 w 3401"/>
                <a:gd name="T23" fmla="*/ 1314 h 3604"/>
                <a:gd name="T24" fmla="*/ 2327 w 3401"/>
                <a:gd name="T25" fmla="*/ 1183 h 3604"/>
                <a:gd name="T26" fmla="*/ 2106 w 3401"/>
                <a:gd name="T27" fmla="*/ 884 h 3604"/>
                <a:gd name="T28" fmla="*/ 1955 w 3401"/>
                <a:gd name="T29" fmla="*/ 754 h 3604"/>
                <a:gd name="T30" fmla="*/ 542 w 3401"/>
                <a:gd name="T31" fmla="*/ 244 h 3604"/>
                <a:gd name="T32" fmla="*/ 319 w 3401"/>
                <a:gd name="T33" fmla="*/ 370 h 3604"/>
                <a:gd name="T34" fmla="*/ 229 w 3401"/>
                <a:gd name="T35" fmla="*/ 687 h 3604"/>
                <a:gd name="T36" fmla="*/ 311 w 3401"/>
                <a:gd name="T37" fmla="*/ 993 h 3604"/>
                <a:gd name="T38" fmla="*/ 620 w 3401"/>
                <a:gd name="T39" fmla="*/ 1108 h 3604"/>
                <a:gd name="T40" fmla="*/ 816 w 3401"/>
                <a:gd name="T41" fmla="*/ 1101 h 3604"/>
                <a:gd name="T42" fmla="*/ 938 w 3401"/>
                <a:gd name="T43" fmla="*/ 1020 h 3604"/>
                <a:gd name="T44" fmla="*/ 1088 w 3401"/>
                <a:gd name="T45" fmla="*/ 779 h 3604"/>
                <a:gd name="T46" fmla="*/ 1272 w 3401"/>
                <a:gd name="T47" fmla="*/ 582 h 3604"/>
                <a:gd name="T48" fmla="*/ 1974 w 3401"/>
                <a:gd name="T49" fmla="*/ 528 h 3604"/>
                <a:gd name="T50" fmla="*/ 2218 w 3401"/>
                <a:gd name="T51" fmla="*/ 655 h 3604"/>
                <a:gd name="T52" fmla="*/ 2370 w 3401"/>
                <a:gd name="T53" fmla="*/ 875 h 3604"/>
                <a:gd name="T54" fmla="*/ 2529 w 3401"/>
                <a:gd name="T55" fmla="*/ 1083 h 3604"/>
                <a:gd name="T56" fmla="*/ 2632 w 3401"/>
                <a:gd name="T57" fmla="*/ 1107 h 3604"/>
                <a:gd name="T58" fmla="*/ 2869 w 3401"/>
                <a:gd name="T59" fmla="*/ 1098 h 3604"/>
                <a:gd name="T60" fmla="*/ 3116 w 3401"/>
                <a:gd name="T61" fmla="*/ 962 h 3604"/>
                <a:gd name="T62" fmla="*/ 3169 w 3401"/>
                <a:gd name="T63" fmla="*/ 629 h 3604"/>
                <a:gd name="T64" fmla="*/ 3065 w 3401"/>
                <a:gd name="T65" fmla="*/ 348 h 3604"/>
                <a:gd name="T66" fmla="*/ 2835 w 3401"/>
                <a:gd name="T67" fmla="*/ 239 h 3604"/>
                <a:gd name="T68" fmla="*/ 2650 w 3401"/>
                <a:gd name="T69" fmla="*/ 0 h 3604"/>
                <a:gd name="T70" fmla="*/ 2987 w 3401"/>
                <a:gd name="T71" fmla="*/ 43 h 3604"/>
                <a:gd name="T72" fmla="*/ 3280 w 3401"/>
                <a:gd name="T73" fmla="*/ 256 h 3604"/>
                <a:gd name="T74" fmla="*/ 3399 w 3401"/>
                <a:gd name="T75" fmla="*/ 673 h 3604"/>
                <a:gd name="T76" fmla="*/ 3336 w 3401"/>
                <a:gd name="T77" fmla="*/ 1039 h 3604"/>
                <a:gd name="T78" fmla="*/ 3166 w 3401"/>
                <a:gd name="T79" fmla="*/ 1223 h 3604"/>
                <a:gd name="T80" fmla="*/ 3042 w 3401"/>
                <a:gd name="T81" fmla="*/ 1407 h 3604"/>
                <a:gd name="T82" fmla="*/ 3201 w 3401"/>
                <a:gd name="T83" fmla="*/ 1828 h 3604"/>
                <a:gd name="T84" fmla="*/ 3125 w 3401"/>
                <a:gd name="T85" fmla="*/ 3135 h 3604"/>
                <a:gd name="T86" fmla="*/ 2798 w 3401"/>
                <a:gd name="T87" fmla="*/ 3492 h 3604"/>
                <a:gd name="T88" fmla="*/ 1017 w 3401"/>
                <a:gd name="T89" fmla="*/ 3604 h 3604"/>
                <a:gd name="T90" fmla="*/ 544 w 3401"/>
                <a:gd name="T91" fmla="*/ 3454 h 3604"/>
                <a:gd name="T92" fmla="*/ 248 w 3401"/>
                <a:gd name="T93" fmla="*/ 3070 h 3604"/>
                <a:gd name="T94" fmla="*/ 208 w 3401"/>
                <a:gd name="T95" fmla="*/ 1762 h 3604"/>
                <a:gd name="T96" fmla="*/ 399 w 3401"/>
                <a:gd name="T97" fmla="*/ 1357 h 3604"/>
                <a:gd name="T98" fmla="*/ 209 w 3401"/>
                <a:gd name="T99" fmla="*/ 1204 h 3604"/>
                <a:gd name="T100" fmla="*/ 47 w 3401"/>
                <a:gd name="T101" fmla="*/ 999 h 3604"/>
                <a:gd name="T102" fmla="*/ 8 w 3401"/>
                <a:gd name="T103" fmla="*/ 600 h 3604"/>
                <a:gd name="T104" fmla="*/ 154 w 3401"/>
                <a:gd name="T105" fmla="*/ 213 h 3604"/>
                <a:gd name="T106" fmla="*/ 464 w 3401"/>
                <a:gd name="T107" fmla="*/ 29 h 3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1" h="3604">
                  <a:moveTo>
                    <a:pt x="1473" y="752"/>
                  </a:moveTo>
                  <a:lnTo>
                    <a:pt x="1443" y="754"/>
                  </a:lnTo>
                  <a:lnTo>
                    <a:pt x="1416" y="763"/>
                  </a:lnTo>
                  <a:lnTo>
                    <a:pt x="1390" y="775"/>
                  </a:lnTo>
                  <a:lnTo>
                    <a:pt x="1366" y="793"/>
                  </a:lnTo>
                  <a:lnTo>
                    <a:pt x="1343" y="816"/>
                  </a:lnTo>
                  <a:lnTo>
                    <a:pt x="1320" y="842"/>
                  </a:lnTo>
                  <a:lnTo>
                    <a:pt x="1298" y="873"/>
                  </a:lnTo>
                  <a:lnTo>
                    <a:pt x="1275" y="908"/>
                  </a:lnTo>
                  <a:lnTo>
                    <a:pt x="1252" y="946"/>
                  </a:lnTo>
                  <a:lnTo>
                    <a:pt x="1227" y="989"/>
                  </a:lnTo>
                  <a:lnTo>
                    <a:pt x="1204" y="1028"/>
                  </a:lnTo>
                  <a:lnTo>
                    <a:pt x="1178" y="1066"/>
                  </a:lnTo>
                  <a:lnTo>
                    <a:pt x="1152" y="1102"/>
                  </a:lnTo>
                  <a:lnTo>
                    <a:pt x="1123" y="1139"/>
                  </a:lnTo>
                  <a:lnTo>
                    <a:pt x="1093" y="1172"/>
                  </a:lnTo>
                  <a:lnTo>
                    <a:pt x="1060" y="1204"/>
                  </a:lnTo>
                  <a:lnTo>
                    <a:pt x="1022" y="1234"/>
                  </a:lnTo>
                  <a:lnTo>
                    <a:pt x="982" y="1263"/>
                  </a:lnTo>
                  <a:lnTo>
                    <a:pt x="936" y="1288"/>
                  </a:lnTo>
                  <a:lnTo>
                    <a:pt x="888" y="1312"/>
                  </a:lnTo>
                  <a:lnTo>
                    <a:pt x="833" y="1333"/>
                  </a:lnTo>
                  <a:lnTo>
                    <a:pt x="779" y="1354"/>
                  </a:lnTo>
                  <a:lnTo>
                    <a:pt x="727" y="1380"/>
                  </a:lnTo>
                  <a:lnTo>
                    <a:pt x="678" y="1411"/>
                  </a:lnTo>
                  <a:lnTo>
                    <a:pt x="633" y="1446"/>
                  </a:lnTo>
                  <a:lnTo>
                    <a:pt x="591" y="1485"/>
                  </a:lnTo>
                  <a:lnTo>
                    <a:pt x="554" y="1526"/>
                  </a:lnTo>
                  <a:lnTo>
                    <a:pt x="521" y="1572"/>
                  </a:lnTo>
                  <a:lnTo>
                    <a:pt x="492" y="1621"/>
                  </a:lnTo>
                  <a:lnTo>
                    <a:pt x="468" y="1671"/>
                  </a:lnTo>
                  <a:lnTo>
                    <a:pt x="449" y="1725"/>
                  </a:lnTo>
                  <a:lnTo>
                    <a:pt x="435" y="1780"/>
                  </a:lnTo>
                  <a:lnTo>
                    <a:pt x="426" y="1837"/>
                  </a:lnTo>
                  <a:lnTo>
                    <a:pt x="424" y="1896"/>
                  </a:lnTo>
                  <a:lnTo>
                    <a:pt x="424" y="2785"/>
                  </a:lnTo>
                  <a:lnTo>
                    <a:pt x="428" y="2850"/>
                  </a:lnTo>
                  <a:lnTo>
                    <a:pt x="437" y="2912"/>
                  </a:lnTo>
                  <a:lnTo>
                    <a:pt x="454" y="2971"/>
                  </a:lnTo>
                  <a:lnTo>
                    <a:pt x="477" y="3030"/>
                  </a:lnTo>
                  <a:lnTo>
                    <a:pt x="504" y="3083"/>
                  </a:lnTo>
                  <a:lnTo>
                    <a:pt x="539" y="3134"/>
                  </a:lnTo>
                  <a:lnTo>
                    <a:pt x="577" y="3181"/>
                  </a:lnTo>
                  <a:lnTo>
                    <a:pt x="620" y="3224"/>
                  </a:lnTo>
                  <a:lnTo>
                    <a:pt x="667" y="3262"/>
                  </a:lnTo>
                  <a:lnTo>
                    <a:pt x="718" y="3297"/>
                  </a:lnTo>
                  <a:lnTo>
                    <a:pt x="772" y="3324"/>
                  </a:lnTo>
                  <a:lnTo>
                    <a:pt x="830" y="3347"/>
                  </a:lnTo>
                  <a:lnTo>
                    <a:pt x="889" y="3364"/>
                  </a:lnTo>
                  <a:lnTo>
                    <a:pt x="952" y="3373"/>
                  </a:lnTo>
                  <a:lnTo>
                    <a:pt x="1017" y="3377"/>
                  </a:lnTo>
                  <a:lnTo>
                    <a:pt x="2384" y="3377"/>
                  </a:lnTo>
                  <a:lnTo>
                    <a:pt x="2449" y="3373"/>
                  </a:lnTo>
                  <a:lnTo>
                    <a:pt x="2512" y="3364"/>
                  </a:lnTo>
                  <a:lnTo>
                    <a:pt x="2571" y="3347"/>
                  </a:lnTo>
                  <a:lnTo>
                    <a:pt x="2629" y="3324"/>
                  </a:lnTo>
                  <a:lnTo>
                    <a:pt x="2683" y="3297"/>
                  </a:lnTo>
                  <a:lnTo>
                    <a:pt x="2734" y="3262"/>
                  </a:lnTo>
                  <a:lnTo>
                    <a:pt x="2781" y="3224"/>
                  </a:lnTo>
                  <a:lnTo>
                    <a:pt x="2824" y="3181"/>
                  </a:lnTo>
                  <a:lnTo>
                    <a:pt x="2862" y="3134"/>
                  </a:lnTo>
                  <a:lnTo>
                    <a:pt x="2896" y="3083"/>
                  </a:lnTo>
                  <a:lnTo>
                    <a:pt x="2924" y="3030"/>
                  </a:lnTo>
                  <a:lnTo>
                    <a:pt x="2947" y="2971"/>
                  </a:lnTo>
                  <a:lnTo>
                    <a:pt x="2963" y="2912"/>
                  </a:lnTo>
                  <a:lnTo>
                    <a:pt x="2973" y="2850"/>
                  </a:lnTo>
                  <a:lnTo>
                    <a:pt x="2977" y="2785"/>
                  </a:lnTo>
                  <a:lnTo>
                    <a:pt x="2977" y="1896"/>
                  </a:lnTo>
                  <a:lnTo>
                    <a:pt x="2974" y="1835"/>
                  </a:lnTo>
                  <a:lnTo>
                    <a:pt x="2965" y="1774"/>
                  </a:lnTo>
                  <a:lnTo>
                    <a:pt x="2949" y="1716"/>
                  </a:lnTo>
                  <a:lnTo>
                    <a:pt x="2928" y="1660"/>
                  </a:lnTo>
                  <a:lnTo>
                    <a:pt x="2902" y="1608"/>
                  </a:lnTo>
                  <a:lnTo>
                    <a:pt x="2871" y="1557"/>
                  </a:lnTo>
                  <a:lnTo>
                    <a:pt x="2835" y="1511"/>
                  </a:lnTo>
                  <a:lnTo>
                    <a:pt x="2794" y="1468"/>
                  </a:lnTo>
                  <a:lnTo>
                    <a:pt x="2749" y="1429"/>
                  </a:lnTo>
                  <a:lnTo>
                    <a:pt x="2701" y="1394"/>
                  </a:lnTo>
                  <a:lnTo>
                    <a:pt x="2648" y="1365"/>
                  </a:lnTo>
                  <a:lnTo>
                    <a:pt x="2592" y="1342"/>
                  </a:lnTo>
                  <a:lnTo>
                    <a:pt x="2534" y="1323"/>
                  </a:lnTo>
                  <a:lnTo>
                    <a:pt x="2530" y="1322"/>
                  </a:lnTo>
                  <a:lnTo>
                    <a:pt x="2523" y="1320"/>
                  </a:lnTo>
                  <a:lnTo>
                    <a:pt x="2511" y="1314"/>
                  </a:lnTo>
                  <a:lnTo>
                    <a:pt x="2494" y="1308"/>
                  </a:lnTo>
                  <a:lnTo>
                    <a:pt x="2474" y="1297"/>
                  </a:lnTo>
                  <a:lnTo>
                    <a:pt x="2451" y="1284"/>
                  </a:lnTo>
                  <a:lnTo>
                    <a:pt x="2424" y="1265"/>
                  </a:lnTo>
                  <a:lnTo>
                    <a:pt x="2394" y="1243"/>
                  </a:lnTo>
                  <a:lnTo>
                    <a:pt x="2362" y="1215"/>
                  </a:lnTo>
                  <a:lnTo>
                    <a:pt x="2327" y="1183"/>
                  </a:lnTo>
                  <a:lnTo>
                    <a:pt x="2291" y="1144"/>
                  </a:lnTo>
                  <a:lnTo>
                    <a:pt x="2253" y="1099"/>
                  </a:lnTo>
                  <a:lnTo>
                    <a:pt x="2214" y="1047"/>
                  </a:lnTo>
                  <a:lnTo>
                    <a:pt x="2174" y="989"/>
                  </a:lnTo>
                  <a:lnTo>
                    <a:pt x="2150" y="951"/>
                  </a:lnTo>
                  <a:lnTo>
                    <a:pt x="2128" y="916"/>
                  </a:lnTo>
                  <a:lnTo>
                    <a:pt x="2106" y="884"/>
                  </a:lnTo>
                  <a:lnTo>
                    <a:pt x="2085" y="854"/>
                  </a:lnTo>
                  <a:lnTo>
                    <a:pt x="2065" y="829"/>
                  </a:lnTo>
                  <a:lnTo>
                    <a:pt x="2046" y="806"/>
                  </a:lnTo>
                  <a:lnTo>
                    <a:pt x="2025" y="787"/>
                  </a:lnTo>
                  <a:lnTo>
                    <a:pt x="2003" y="772"/>
                  </a:lnTo>
                  <a:lnTo>
                    <a:pt x="1980" y="761"/>
                  </a:lnTo>
                  <a:lnTo>
                    <a:pt x="1955" y="754"/>
                  </a:lnTo>
                  <a:lnTo>
                    <a:pt x="1928" y="752"/>
                  </a:lnTo>
                  <a:lnTo>
                    <a:pt x="1473" y="752"/>
                  </a:lnTo>
                  <a:close/>
                  <a:moveTo>
                    <a:pt x="751" y="227"/>
                  </a:moveTo>
                  <a:lnTo>
                    <a:pt x="691" y="228"/>
                  </a:lnTo>
                  <a:lnTo>
                    <a:pt x="637" y="230"/>
                  </a:lnTo>
                  <a:lnTo>
                    <a:pt x="587" y="236"/>
                  </a:lnTo>
                  <a:lnTo>
                    <a:pt x="542" y="244"/>
                  </a:lnTo>
                  <a:lnTo>
                    <a:pt x="500" y="253"/>
                  </a:lnTo>
                  <a:lnTo>
                    <a:pt x="463" y="266"/>
                  </a:lnTo>
                  <a:lnTo>
                    <a:pt x="429" y="280"/>
                  </a:lnTo>
                  <a:lnTo>
                    <a:pt x="398" y="296"/>
                  </a:lnTo>
                  <a:lnTo>
                    <a:pt x="370" y="316"/>
                  </a:lnTo>
                  <a:lnTo>
                    <a:pt x="343" y="341"/>
                  </a:lnTo>
                  <a:lnTo>
                    <a:pt x="319" y="370"/>
                  </a:lnTo>
                  <a:lnTo>
                    <a:pt x="297" y="403"/>
                  </a:lnTo>
                  <a:lnTo>
                    <a:pt x="278" y="439"/>
                  </a:lnTo>
                  <a:lnTo>
                    <a:pt x="263" y="481"/>
                  </a:lnTo>
                  <a:lnTo>
                    <a:pt x="249" y="526"/>
                  </a:lnTo>
                  <a:lnTo>
                    <a:pt x="240" y="575"/>
                  </a:lnTo>
                  <a:lnTo>
                    <a:pt x="233" y="629"/>
                  </a:lnTo>
                  <a:lnTo>
                    <a:pt x="229" y="687"/>
                  </a:lnTo>
                  <a:lnTo>
                    <a:pt x="226" y="750"/>
                  </a:lnTo>
                  <a:lnTo>
                    <a:pt x="230" y="799"/>
                  </a:lnTo>
                  <a:lnTo>
                    <a:pt x="236" y="845"/>
                  </a:lnTo>
                  <a:lnTo>
                    <a:pt x="248" y="887"/>
                  </a:lnTo>
                  <a:lnTo>
                    <a:pt x="264" y="926"/>
                  </a:lnTo>
                  <a:lnTo>
                    <a:pt x="286" y="961"/>
                  </a:lnTo>
                  <a:lnTo>
                    <a:pt x="311" y="993"/>
                  </a:lnTo>
                  <a:lnTo>
                    <a:pt x="341" y="1020"/>
                  </a:lnTo>
                  <a:lnTo>
                    <a:pt x="376" y="1044"/>
                  </a:lnTo>
                  <a:lnTo>
                    <a:pt x="415" y="1064"/>
                  </a:lnTo>
                  <a:lnTo>
                    <a:pt x="459" y="1080"/>
                  </a:lnTo>
                  <a:lnTo>
                    <a:pt x="509" y="1094"/>
                  </a:lnTo>
                  <a:lnTo>
                    <a:pt x="562" y="1102"/>
                  </a:lnTo>
                  <a:lnTo>
                    <a:pt x="620" y="1108"/>
                  </a:lnTo>
                  <a:lnTo>
                    <a:pt x="683" y="1110"/>
                  </a:lnTo>
                  <a:lnTo>
                    <a:pt x="714" y="1110"/>
                  </a:lnTo>
                  <a:lnTo>
                    <a:pt x="744" y="1108"/>
                  </a:lnTo>
                  <a:lnTo>
                    <a:pt x="769" y="1107"/>
                  </a:lnTo>
                  <a:lnTo>
                    <a:pt x="790" y="1105"/>
                  </a:lnTo>
                  <a:lnTo>
                    <a:pt x="806" y="1102"/>
                  </a:lnTo>
                  <a:lnTo>
                    <a:pt x="816" y="1101"/>
                  </a:lnTo>
                  <a:lnTo>
                    <a:pt x="820" y="1100"/>
                  </a:lnTo>
                  <a:lnTo>
                    <a:pt x="823" y="1100"/>
                  </a:lnTo>
                  <a:lnTo>
                    <a:pt x="849" y="1094"/>
                  </a:lnTo>
                  <a:lnTo>
                    <a:pt x="872" y="1083"/>
                  </a:lnTo>
                  <a:lnTo>
                    <a:pt x="895" y="1066"/>
                  </a:lnTo>
                  <a:lnTo>
                    <a:pt x="917" y="1045"/>
                  </a:lnTo>
                  <a:lnTo>
                    <a:pt x="938" y="1020"/>
                  </a:lnTo>
                  <a:lnTo>
                    <a:pt x="960" y="990"/>
                  </a:lnTo>
                  <a:lnTo>
                    <a:pt x="983" y="956"/>
                  </a:lnTo>
                  <a:lnTo>
                    <a:pt x="1006" y="918"/>
                  </a:lnTo>
                  <a:lnTo>
                    <a:pt x="1031" y="875"/>
                  </a:lnTo>
                  <a:lnTo>
                    <a:pt x="1049" y="843"/>
                  </a:lnTo>
                  <a:lnTo>
                    <a:pt x="1068" y="811"/>
                  </a:lnTo>
                  <a:lnTo>
                    <a:pt x="1088" y="779"/>
                  </a:lnTo>
                  <a:lnTo>
                    <a:pt x="1110" y="747"/>
                  </a:lnTo>
                  <a:lnTo>
                    <a:pt x="1132" y="716"/>
                  </a:lnTo>
                  <a:lnTo>
                    <a:pt x="1156" y="685"/>
                  </a:lnTo>
                  <a:lnTo>
                    <a:pt x="1183" y="655"/>
                  </a:lnTo>
                  <a:lnTo>
                    <a:pt x="1210" y="629"/>
                  </a:lnTo>
                  <a:lnTo>
                    <a:pt x="1240" y="604"/>
                  </a:lnTo>
                  <a:lnTo>
                    <a:pt x="1272" y="582"/>
                  </a:lnTo>
                  <a:lnTo>
                    <a:pt x="1307" y="562"/>
                  </a:lnTo>
                  <a:lnTo>
                    <a:pt x="1343" y="547"/>
                  </a:lnTo>
                  <a:lnTo>
                    <a:pt x="1384" y="536"/>
                  </a:lnTo>
                  <a:lnTo>
                    <a:pt x="1427" y="528"/>
                  </a:lnTo>
                  <a:lnTo>
                    <a:pt x="1473" y="526"/>
                  </a:lnTo>
                  <a:lnTo>
                    <a:pt x="1928" y="526"/>
                  </a:lnTo>
                  <a:lnTo>
                    <a:pt x="1974" y="528"/>
                  </a:lnTo>
                  <a:lnTo>
                    <a:pt x="2017" y="536"/>
                  </a:lnTo>
                  <a:lnTo>
                    <a:pt x="2058" y="547"/>
                  </a:lnTo>
                  <a:lnTo>
                    <a:pt x="2094" y="562"/>
                  </a:lnTo>
                  <a:lnTo>
                    <a:pt x="2129" y="582"/>
                  </a:lnTo>
                  <a:lnTo>
                    <a:pt x="2161" y="604"/>
                  </a:lnTo>
                  <a:lnTo>
                    <a:pt x="2191" y="629"/>
                  </a:lnTo>
                  <a:lnTo>
                    <a:pt x="2218" y="655"/>
                  </a:lnTo>
                  <a:lnTo>
                    <a:pt x="2245" y="685"/>
                  </a:lnTo>
                  <a:lnTo>
                    <a:pt x="2269" y="716"/>
                  </a:lnTo>
                  <a:lnTo>
                    <a:pt x="2291" y="747"/>
                  </a:lnTo>
                  <a:lnTo>
                    <a:pt x="2313" y="779"/>
                  </a:lnTo>
                  <a:lnTo>
                    <a:pt x="2333" y="811"/>
                  </a:lnTo>
                  <a:lnTo>
                    <a:pt x="2352" y="843"/>
                  </a:lnTo>
                  <a:lnTo>
                    <a:pt x="2370" y="875"/>
                  </a:lnTo>
                  <a:lnTo>
                    <a:pt x="2395" y="918"/>
                  </a:lnTo>
                  <a:lnTo>
                    <a:pt x="2418" y="956"/>
                  </a:lnTo>
                  <a:lnTo>
                    <a:pt x="2441" y="990"/>
                  </a:lnTo>
                  <a:lnTo>
                    <a:pt x="2463" y="1020"/>
                  </a:lnTo>
                  <a:lnTo>
                    <a:pt x="2484" y="1045"/>
                  </a:lnTo>
                  <a:lnTo>
                    <a:pt x="2506" y="1066"/>
                  </a:lnTo>
                  <a:lnTo>
                    <a:pt x="2529" y="1083"/>
                  </a:lnTo>
                  <a:lnTo>
                    <a:pt x="2552" y="1094"/>
                  </a:lnTo>
                  <a:lnTo>
                    <a:pt x="2578" y="1100"/>
                  </a:lnTo>
                  <a:lnTo>
                    <a:pt x="2582" y="1100"/>
                  </a:lnTo>
                  <a:lnTo>
                    <a:pt x="2585" y="1101"/>
                  </a:lnTo>
                  <a:lnTo>
                    <a:pt x="2595" y="1102"/>
                  </a:lnTo>
                  <a:lnTo>
                    <a:pt x="2611" y="1105"/>
                  </a:lnTo>
                  <a:lnTo>
                    <a:pt x="2632" y="1107"/>
                  </a:lnTo>
                  <a:lnTo>
                    <a:pt x="2657" y="1108"/>
                  </a:lnTo>
                  <a:lnTo>
                    <a:pt x="2686" y="1110"/>
                  </a:lnTo>
                  <a:lnTo>
                    <a:pt x="2718" y="1110"/>
                  </a:lnTo>
                  <a:lnTo>
                    <a:pt x="2754" y="1110"/>
                  </a:lnTo>
                  <a:lnTo>
                    <a:pt x="2790" y="1108"/>
                  </a:lnTo>
                  <a:lnTo>
                    <a:pt x="2829" y="1103"/>
                  </a:lnTo>
                  <a:lnTo>
                    <a:pt x="2869" y="1098"/>
                  </a:lnTo>
                  <a:lnTo>
                    <a:pt x="2910" y="1089"/>
                  </a:lnTo>
                  <a:lnTo>
                    <a:pt x="2950" y="1077"/>
                  </a:lnTo>
                  <a:lnTo>
                    <a:pt x="2989" y="1062"/>
                  </a:lnTo>
                  <a:lnTo>
                    <a:pt x="3026" y="1043"/>
                  </a:lnTo>
                  <a:lnTo>
                    <a:pt x="3061" y="1020"/>
                  </a:lnTo>
                  <a:lnTo>
                    <a:pt x="3091" y="993"/>
                  </a:lnTo>
                  <a:lnTo>
                    <a:pt x="3116" y="962"/>
                  </a:lnTo>
                  <a:lnTo>
                    <a:pt x="3137" y="928"/>
                  </a:lnTo>
                  <a:lnTo>
                    <a:pt x="3154" y="889"/>
                  </a:lnTo>
                  <a:lnTo>
                    <a:pt x="3165" y="846"/>
                  </a:lnTo>
                  <a:lnTo>
                    <a:pt x="3172" y="800"/>
                  </a:lnTo>
                  <a:lnTo>
                    <a:pt x="3175" y="750"/>
                  </a:lnTo>
                  <a:lnTo>
                    <a:pt x="3172" y="687"/>
                  </a:lnTo>
                  <a:lnTo>
                    <a:pt x="3169" y="629"/>
                  </a:lnTo>
                  <a:lnTo>
                    <a:pt x="3161" y="575"/>
                  </a:lnTo>
                  <a:lnTo>
                    <a:pt x="3153" y="527"/>
                  </a:lnTo>
                  <a:lnTo>
                    <a:pt x="3140" y="483"/>
                  </a:lnTo>
                  <a:lnTo>
                    <a:pt x="3125" y="443"/>
                  </a:lnTo>
                  <a:lnTo>
                    <a:pt x="3107" y="407"/>
                  </a:lnTo>
                  <a:lnTo>
                    <a:pt x="3088" y="375"/>
                  </a:lnTo>
                  <a:lnTo>
                    <a:pt x="3065" y="348"/>
                  </a:lnTo>
                  <a:lnTo>
                    <a:pt x="3039" y="324"/>
                  </a:lnTo>
                  <a:lnTo>
                    <a:pt x="3012" y="302"/>
                  </a:lnTo>
                  <a:lnTo>
                    <a:pt x="2981" y="284"/>
                  </a:lnTo>
                  <a:lnTo>
                    <a:pt x="2948" y="269"/>
                  </a:lnTo>
                  <a:lnTo>
                    <a:pt x="2913" y="257"/>
                  </a:lnTo>
                  <a:lnTo>
                    <a:pt x="2876" y="247"/>
                  </a:lnTo>
                  <a:lnTo>
                    <a:pt x="2835" y="239"/>
                  </a:lnTo>
                  <a:lnTo>
                    <a:pt x="2792" y="234"/>
                  </a:lnTo>
                  <a:lnTo>
                    <a:pt x="2747" y="229"/>
                  </a:lnTo>
                  <a:lnTo>
                    <a:pt x="2700" y="227"/>
                  </a:lnTo>
                  <a:lnTo>
                    <a:pt x="2650" y="227"/>
                  </a:lnTo>
                  <a:lnTo>
                    <a:pt x="751" y="227"/>
                  </a:lnTo>
                  <a:close/>
                  <a:moveTo>
                    <a:pt x="751" y="0"/>
                  </a:moveTo>
                  <a:lnTo>
                    <a:pt x="2650" y="0"/>
                  </a:lnTo>
                  <a:lnTo>
                    <a:pt x="2695" y="1"/>
                  </a:lnTo>
                  <a:lnTo>
                    <a:pt x="2741" y="2"/>
                  </a:lnTo>
                  <a:lnTo>
                    <a:pt x="2790" y="5"/>
                  </a:lnTo>
                  <a:lnTo>
                    <a:pt x="2839" y="11"/>
                  </a:lnTo>
                  <a:lnTo>
                    <a:pt x="2888" y="18"/>
                  </a:lnTo>
                  <a:lnTo>
                    <a:pt x="2937" y="29"/>
                  </a:lnTo>
                  <a:lnTo>
                    <a:pt x="2987" y="43"/>
                  </a:lnTo>
                  <a:lnTo>
                    <a:pt x="3035" y="60"/>
                  </a:lnTo>
                  <a:lnTo>
                    <a:pt x="3082" y="81"/>
                  </a:lnTo>
                  <a:lnTo>
                    <a:pt x="3127" y="107"/>
                  </a:lnTo>
                  <a:lnTo>
                    <a:pt x="3171" y="138"/>
                  </a:lnTo>
                  <a:lnTo>
                    <a:pt x="3211" y="173"/>
                  </a:lnTo>
                  <a:lnTo>
                    <a:pt x="3247" y="213"/>
                  </a:lnTo>
                  <a:lnTo>
                    <a:pt x="3280" y="256"/>
                  </a:lnTo>
                  <a:lnTo>
                    <a:pt x="3309" y="303"/>
                  </a:lnTo>
                  <a:lnTo>
                    <a:pt x="3333" y="354"/>
                  </a:lnTo>
                  <a:lnTo>
                    <a:pt x="3354" y="409"/>
                  </a:lnTo>
                  <a:lnTo>
                    <a:pt x="3371" y="469"/>
                  </a:lnTo>
                  <a:lnTo>
                    <a:pt x="3385" y="532"/>
                  </a:lnTo>
                  <a:lnTo>
                    <a:pt x="3393" y="600"/>
                  </a:lnTo>
                  <a:lnTo>
                    <a:pt x="3399" y="673"/>
                  </a:lnTo>
                  <a:lnTo>
                    <a:pt x="3401" y="750"/>
                  </a:lnTo>
                  <a:lnTo>
                    <a:pt x="3399" y="808"/>
                  </a:lnTo>
                  <a:lnTo>
                    <a:pt x="3392" y="862"/>
                  </a:lnTo>
                  <a:lnTo>
                    <a:pt x="3383" y="911"/>
                  </a:lnTo>
                  <a:lnTo>
                    <a:pt x="3370" y="957"/>
                  </a:lnTo>
                  <a:lnTo>
                    <a:pt x="3354" y="999"/>
                  </a:lnTo>
                  <a:lnTo>
                    <a:pt x="3336" y="1039"/>
                  </a:lnTo>
                  <a:lnTo>
                    <a:pt x="3315" y="1074"/>
                  </a:lnTo>
                  <a:lnTo>
                    <a:pt x="3292" y="1106"/>
                  </a:lnTo>
                  <a:lnTo>
                    <a:pt x="3269" y="1134"/>
                  </a:lnTo>
                  <a:lnTo>
                    <a:pt x="3244" y="1161"/>
                  </a:lnTo>
                  <a:lnTo>
                    <a:pt x="3219" y="1185"/>
                  </a:lnTo>
                  <a:lnTo>
                    <a:pt x="3192" y="1204"/>
                  </a:lnTo>
                  <a:lnTo>
                    <a:pt x="3166" y="1223"/>
                  </a:lnTo>
                  <a:lnTo>
                    <a:pt x="3140" y="1240"/>
                  </a:lnTo>
                  <a:lnTo>
                    <a:pt x="3095" y="1263"/>
                  </a:lnTo>
                  <a:lnTo>
                    <a:pt x="3050" y="1281"/>
                  </a:lnTo>
                  <a:lnTo>
                    <a:pt x="3003" y="1298"/>
                  </a:lnTo>
                  <a:lnTo>
                    <a:pt x="2957" y="1310"/>
                  </a:lnTo>
                  <a:lnTo>
                    <a:pt x="3001" y="1357"/>
                  </a:lnTo>
                  <a:lnTo>
                    <a:pt x="3042" y="1407"/>
                  </a:lnTo>
                  <a:lnTo>
                    <a:pt x="3078" y="1460"/>
                  </a:lnTo>
                  <a:lnTo>
                    <a:pt x="3110" y="1516"/>
                  </a:lnTo>
                  <a:lnTo>
                    <a:pt x="3138" y="1575"/>
                  </a:lnTo>
                  <a:lnTo>
                    <a:pt x="3161" y="1635"/>
                  </a:lnTo>
                  <a:lnTo>
                    <a:pt x="3180" y="1698"/>
                  </a:lnTo>
                  <a:lnTo>
                    <a:pt x="3193" y="1762"/>
                  </a:lnTo>
                  <a:lnTo>
                    <a:pt x="3201" y="1828"/>
                  </a:lnTo>
                  <a:lnTo>
                    <a:pt x="3204" y="1896"/>
                  </a:lnTo>
                  <a:lnTo>
                    <a:pt x="3204" y="2785"/>
                  </a:lnTo>
                  <a:lnTo>
                    <a:pt x="3201" y="2859"/>
                  </a:lnTo>
                  <a:lnTo>
                    <a:pt x="3191" y="2932"/>
                  </a:lnTo>
                  <a:lnTo>
                    <a:pt x="3175" y="3002"/>
                  </a:lnTo>
                  <a:lnTo>
                    <a:pt x="3153" y="3070"/>
                  </a:lnTo>
                  <a:lnTo>
                    <a:pt x="3125" y="3135"/>
                  </a:lnTo>
                  <a:lnTo>
                    <a:pt x="3092" y="3198"/>
                  </a:lnTo>
                  <a:lnTo>
                    <a:pt x="3054" y="3257"/>
                  </a:lnTo>
                  <a:lnTo>
                    <a:pt x="3011" y="3312"/>
                  </a:lnTo>
                  <a:lnTo>
                    <a:pt x="2963" y="3364"/>
                  </a:lnTo>
                  <a:lnTo>
                    <a:pt x="2912" y="3411"/>
                  </a:lnTo>
                  <a:lnTo>
                    <a:pt x="2857" y="3454"/>
                  </a:lnTo>
                  <a:lnTo>
                    <a:pt x="2798" y="3492"/>
                  </a:lnTo>
                  <a:lnTo>
                    <a:pt x="2735" y="3525"/>
                  </a:lnTo>
                  <a:lnTo>
                    <a:pt x="2670" y="3552"/>
                  </a:lnTo>
                  <a:lnTo>
                    <a:pt x="2602" y="3574"/>
                  </a:lnTo>
                  <a:lnTo>
                    <a:pt x="2531" y="3591"/>
                  </a:lnTo>
                  <a:lnTo>
                    <a:pt x="2459" y="3601"/>
                  </a:lnTo>
                  <a:lnTo>
                    <a:pt x="2384" y="3604"/>
                  </a:lnTo>
                  <a:lnTo>
                    <a:pt x="1017" y="3604"/>
                  </a:lnTo>
                  <a:lnTo>
                    <a:pt x="942" y="3601"/>
                  </a:lnTo>
                  <a:lnTo>
                    <a:pt x="869" y="3591"/>
                  </a:lnTo>
                  <a:lnTo>
                    <a:pt x="799" y="3574"/>
                  </a:lnTo>
                  <a:lnTo>
                    <a:pt x="731" y="3552"/>
                  </a:lnTo>
                  <a:lnTo>
                    <a:pt x="666" y="3525"/>
                  </a:lnTo>
                  <a:lnTo>
                    <a:pt x="603" y="3492"/>
                  </a:lnTo>
                  <a:lnTo>
                    <a:pt x="544" y="3454"/>
                  </a:lnTo>
                  <a:lnTo>
                    <a:pt x="489" y="3411"/>
                  </a:lnTo>
                  <a:lnTo>
                    <a:pt x="437" y="3364"/>
                  </a:lnTo>
                  <a:lnTo>
                    <a:pt x="390" y="3312"/>
                  </a:lnTo>
                  <a:lnTo>
                    <a:pt x="347" y="3257"/>
                  </a:lnTo>
                  <a:lnTo>
                    <a:pt x="309" y="3198"/>
                  </a:lnTo>
                  <a:lnTo>
                    <a:pt x="276" y="3135"/>
                  </a:lnTo>
                  <a:lnTo>
                    <a:pt x="248" y="3070"/>
                  </a:lnTo>
                  <a:lnTo>
                    <a:pt x="226" y="3002"/>
                  </a:lnTo>
                  <a:lnTo>
                    <a:pt x="210" y="2932"/>
                  </a:lnTo>
                  <a:lnTo>
                    <a:pt x="200" y="2859"/>
                  </a:lnTo>
                  <a:lnTo>
                    <a:pt x="197" y="2785"/>
                  </a:lnTo>
                  <a:lnTo>
                    <a:pt x="197" y="1896"/>
                  </a:lnTo>
                  <a:lnTo>
                    <a:pt x="200" y="1828"/>
                  </a:lnTo>
                  <a:lnTo>
                    <a:pt x="208" y="1762"/>
                  </a:lnTo>
                  <a:lnTo>
                    <a:pt x="221" y="1698"/>
                  </a:lnTo>
                  <a:lnTo>
                    <a:pt x="240" y="1635"/>
                  </a:lnTo>
                  <a:lnTo>
                    <a:pt x="263" y="1575"/>
                  </a:lnTo>
                  <a:lnTo>
                    <a:pt x="290" y="1516"/>
                  </a:lnTo>
                  <a:lnTo>
                    <a:pt x="322" y="1460"/>
                  </a:lnTo>
                  <a:lnTo>
                    <a:pt x="358" y="1407"/>
                  </a:lnTo>
                  <a:lnTo>
                    <a:pt x="399" y="1357"/>
                  </a:lnTo>
                  <a:lnTo>
                    <a:pt x="444" y="1310"/>
                  </a:lnTo>
                  <a:lnTo>
                    <a:pt x="397" y="1298"/>
                  </a:lnTo>
                  <a:lnTo>
                    <a:pt x="351" y="1281"/>
                  </a:lnTo>
                  <a:lnTo>
                    <a:pt x="305" y="1263"/>
                  </a:lnTo>
                  <a:lnTo>
                    <a:pt x="260" y="1240"/>
                  </a:lnTo>
                  <a:lnTo>
                    <a:pt x="235" y="1223"/>
                  </a:lnTo>
                  <a:lnTo>
                    <a:pt x="209" y="1204"/>
                  </a:lnTo>
                  <a:lnTo>
                    <a:pt x="182" y="1185"/>
                  </a:lnTo>
                  <a:lnTo>
                    <a:pt x="157" y="1161"/>
                  </a:lnTo>
                  <a:lnTo>
                    <a:pt x="132" y="1134"/>
                  </a:lnTo>
                  <a:lnTo>
                    <a:pt x="109" y="1106"/>
                  </a:lnTo>
                  <a:lnTo>
                    <a:pt x="86" y="1074"/>
                  </a:lnTo>
                  <a:lnTo>
                    <a:pt x="65" y="1039"/>
                  </a:lnTo>
                  <a:lnTo>
                    <a:pt x="47" y="999"/>
                  </a:lnTo>
                  <a:lnTo>
                    <a:pt x="31" y="957"/>
                  </a:lnTo>
                  <a:lnTo>
                    <a:pt x="17" y="911"/>
                  </a:lnTo>
                  <a:lnTo>
                    <a:pt x="9" y="862"/>
                  </a:lnTo>
                  <a:lnTo>
                    <a:pt x="2" y="808"/>
                  </a:lnTo>
                  <a:lnTo>
                    <a:pt x="0" y="750"/>
                  </a:lnTo>
                  <a:lnTo>
                    <a:pt x="2" y="673"/>
                  </a:lnTo>
                  <a:lnTo>
                    <a:pt x="8" y="600"/>
                  </a:lnTo>
                  <a:lnTo>
                    <a:pt x="16" y="532"/>
                  </a:lnTo>
                  <a:lnTo>
                    <a:pt x="30" y="469"/>
                  </a:lnTo>
                  <a:lnTo>
                    <a:pt x="47" y="409"/>
                  </a:lnTo>
                  <a:lnTo>
                    <a:pt x="68" y="354"/>
                  </a:lnTo>
                  <a:lnTo>
                    <a:pt x="92" y="303"/>
                  </a:lnTo>
                  <a:lnTo>
                    <a:pt x="121" y="256"/>
                  </a:lnTo>
                  <a:lnTo>
                    <a:pt x="154" y="213"/>
                  </a:lnTo>
                  <a:lnTo>
                    <a:pt x="190" y="173"/>
                  </a:lnTo>
                  <a:lnTo>
                    <a:pt x="230" y="138"/>
                  </a:lnTo>
                  <a:lnTo>
                    <a:pt x="274" y="107"/>
                  </a:lnTo>
                  <a:lnTo>
                    <a:pt x="319" y="81"/>
                  </a:lnTo>
                  <a:lnTo>
                    <a:pt x="366" y="60"/>
                  </a:lnTo>
                  <a:lnTo>
                    <a:pt x="414" y="43"/>
                  </a:lnTo>
                  <a:lnTo>
                    <a:pt x="464" y="29"/>
                  </a:lnTo>
                  <a:lnTo>
                    <a:pt x="513" y="18"/>
                  </a:lnTo>
                  <a:lnTo>
                    <a:pt x="562" y="11"/>
                  </a:lnTo>
                  <a:lnTo>
                    <a:pt x="611" y="5"/>
                  </a:lnTo>
                  <a:lnTo>
                    <a:pt x="659" y="2"/>
                  </a:lnTo>
                  <a:lnTo>
                    <a:pt x="706" y="1"/>
                  </a:lnTo>
                  <a:lnTo>
                    <a:pt x="75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92" name="Freeform 20">
              <a:extLst>
                <a:ext uri="{FF2B5EF4-FFF2-40B4-BE49-F238E27FC236}">
                  <a16:creationId xmlns:a16="http://schemas.microsoft.com/office/drawing/2014/main" id="{B41E6E9C-9F73-46CB-8D2B-5F2074A095C1}"/>
                </a:ext>
              </a:extLst>
            </p:cNvPr>
            <p:cNvSpPr>
              <a:spLocks noEditPoints="1"/>
            </p:cNvSpPr>
            <p:nvPr/>
          </p:nvSpPr>
          <p:spPr bwMode="auto">
            <a:xfrm>
              <a:off x="-2215" y="2493"/>
              <a:ext cx="185" cy="186"/>
            </a:xfrm>
            <a:custGeom>
              <a:avLst/>
              <a:gdLst>
                <a:gd name="T0" fmla="*/ 682 w 1484"/>
                <a:gd name="T1" fmla="*/ 229 h 1482"/>
                <a:gd name="T2" fmla="*/ 569 w 1484"/>
                <a:gd name="T3" fmla="*/ 256 h 1482"/>
                <a:gd name="T4" fmla="*/ 467 w 1484"/>
                <a:gd name="T5" fmla="*/ 306 h 1482"/>
                <a:gd name="T6" fmla="*/ 379 w 1484"/>
                <a:gd name="T7" fmla="*/ 376 h 1482"/>
                <a:gd name="T8" fmla="*/ 307 w 1484"/>
                <a:gd name="T9" fmla="*/ 465 h 1482"/>
                <a:gd name="T10" fmla="*/ 257 w 1484"/>
                <a:gd name="T11" fmla="*/ 568 h 1482"/>
                <a:gd name="T12" fmla="*/ 230 w 1484"/>
                <a:gd name="T13" fmla="*/ 681 h 1482"/>
                <a:gd name="T14" fmla="*/ 230 w 1484"/>
                <a:gd name="T15" fmla="*/ 800 h 1482"/>
                <a:gd name="T16" fmla="*/ 257 w 1484"/>
                <a:gd name="T17" fmla="*/ 915 h 1482"/>
                <a:gd name="T18" fmla="*/ 307 w 1484"/>
                <a:gd name="T19" fmla="*/ 1017 h 1482"/>
                <a:gd name="T20" fmla="*/ 379 w 1484"/>
                <a:gd name="T21" fmla="*/ 1105 h 1482"/>
                <a:gd name="T22" fmla="*/ 467 w 1484"/>
                <a:gd name="T23" fmla="*/ 1175 h 1482"/>
                <a:gd name="T24" fmla="*/ 569 w 1484"/>
                <a:gd name="T25" fmla="*/ 1225 h 1482"/>
                <a:gd name="T26" fmla="*/ 682 w 1484"/>
                <a:gd name="T27" fmla="*/ 1252 h 1482"/>
                <a:gd name="T28" fmla="*/ 803 w 1484"/>
                <a:gd name="T29" fmla="*/ 1252 h 1482"/>
                <a:gd name="T30" fmla="*/ 916 w 1484"/>
                <a:gd name="T31" fmla="*/ 1225 h 1482"/>
                <a:gd name="T32" fmla="*/ 1018 w 1484"/>
                <a:gd name="T33" fmla="*/ 1175 h 1482"/>
                <a:gd name="T34" fmla="*/ 1106 w 1484"/>
                <a:gd name="T35" fmla="*/ 1105 h 1482"/>
                <a:gd name="T36" fmla="*/ 1178 w 1484"/>
                <a:gd name="T37" fmla="*/ 1017 h 1482"/>
                <a:gd name="T38" fmla="*/ 1228 w 1484"/>
                <a:gd name="T39" fmla="*/ 915 h 1482"/>
                <a:gd name="T40" fmla="*/ 1255 w 1484"/>
                <a:gd name="T41" fmla="*/ 800 h 1482"/>
                <a:gd name="T42" fmla="*/ 1255 w 1484"/>
                <a:gd name="T43" fmla="*/ 681 h 1482"/>
                <a:gd name="T44" fmla="*/ 1228 w 1484"/>
                <a:gd name="T45" fmla="*/ 568 h 1482"/>
                <a:gd name="T46" fmla="*/ 1178 w 1484"/>
                <a:gd name="T47" fmla="*/ 465 h 1482"/>
                <a:gd name="T48" fmla="*/ 1106 w 1484"/>
                <a:gd name="T49" fmla="*/ 376 h 1482"/>
                <a:gd name="T50" fmla="*/ 1018 w 1484"/>
                <a:gd name="T51" fmla="*/ 306 h 1482"/>
                <a:gd name="T52" fmla="*/ 916 w 1484"/>
                <a:gd name="T53" fmla="*/ 256 h 1482"/>
                <a:gd name="T54" fmla="*/ 803 w 1484"/>
                <a:gd name="T55" fmla="*/ 229 h 1482"/>
                <a:gd name="T56" fmla="*/ 742 w 1484"/>
                <a:gd name="T57" fmla="*/ 0 h 1482"/>
                <a:gd name="T58" fmla="*/ 883 w 1484"/>
                <a:gd name="T59" fmla="*/ 13 h 1482"/>
                <a:gd name="T60" fmla="*/ 1015 w 1484"/>
                <a:gd name="T61" fmla="*/ 51 h 1482"/>
                <a:gd name="T62" fmla="*/ 1136 w 1484"/>
                <a:gd name="T63" fmla="*/ 112 h 1482"/>
                <a:gd name="T64" fmla="*/ 1243 w 1484"/>
                <a:gd name="T65" fmla="*/ 193 h 1482"/>
                <a:gd name="T66" fmla="*/ 1333 w 1484"/>
                <a:gd name="T67" fmla="*/ 292 h 1482"/>
                <a:gd name="T68" fmla="*/ 1404 w 1484"/>
                <a:gd name="T69" fmla="*/ 406 h 1482"/>
                <a:gd name="T70" fmla="*/ 1455 w 1484"/>
                <a:gd name="T71" fmla="*/ 532 h 1482"/>
                <a:gd name="T72" fmla="*/ 1481 w 1484"/>
                <a:gd name="T73" fmla="*/ 670 h 1482"/>
                <a:gd name="T74" fmla="*/ 1481 w 1484"/>
                <a:gd name="T75" fmla="*/ 812 h 1482"/>
                <a:gd name="T76" fmla="*/ 1455 w 1484"/>
                <a:gd name="T77" fmla="*/ 949 h 1482"/>
                <a:gd name="T78" fmla="*/ 1404 w 1484"/>
                <a:gd name="T79" fmla="*/ 1075 h 1482"/>
                <a:gd name="T80" fmla="*/ 1333 w 1484"/>
                <a:gd name="T81" fmla="*/ 1189 h 1482"/>
                <a:gd name="T82" fmla="*/ 1243 w 1484"/>
                <a:gd name="T83" fmla="*/ 1288 h 1482"/>
                <a:gd name="T84" fmla="*/ 1136 w 1484"/>
                <a:gd name="T85" fmla="*/ 1369 h 1482"/>
                <a:gd name="T86" fmla="*/ 1015 w 1484"/>
                <a:gd name="T87" fmla="*/ 1431 h 1482"/>
                <a:gd name="T88" fmla="*/ 883 w 1484"/>
                <a:gd name="T89" fmla="*/ 1469 h 1482"/>
                <a:gd name="T90" fmla="*/ 742 w 1484"/>
                <a:gd name="T91" fmla="*/ 1482 h 1482"/>
                <a:gd name="T92" fmla="*/ 602 w 1484"/>
                <a:gd name="T93" fmla="*/ 1469 h 1482"/>
                <a:gd name="T94" fmla="*/ 470 w 1484"/>
                <a:gd name="T95" fmla="*/ 1431 h 1482"/>
                <a:gd name="T96" fmla="*/ 349 w 1484"/>
                <a:gd name="T97" fmla="*/ 1369 h 1482"/>
                <a:gd name="T98" fmla="*/ 242 w 1484"/>
                <a:gd name="T99" fmla="*/ 1288 h 1482"/>
                <a:gd name="T100" fmla="*/ 152 w 1484"/>
                <a:gd name="T101" fmla="*/ 1189 h 1482"/>
                <a:gd name="T102" fmla="*/ 81 w 1484"/>
                <a:gd name="T103" fmla="*/ 1075 h 1482"/>
                <a:gd name="T104" fmla="*/ 30 w 1484"/>
                <a:gd name="T105" fmla="*/ 949 h 1482"/>
                <a:gd name="T106" fmla="*/ 4 w 1484"/>
                <a:gd name="T107" fmla="*/ 812 h 1482"/>
                <a:gd name="T108" fmla="*/ 4 w 1484"/>
                <a:gd name="T109" fmla="*/ 670 h 1482"/>
                <a:gd name="T110" fmla="*/ 30 w 1484"/>
                <a:gd name="T111" fmla="*/ 532 h 1482"/>
                <a:gd name="T112" fmla="*/ 81 w 1484"/>
                <a:gd name="T113" fmla="*/ 406 h 1482"/>
                <a:gd name="T114" fmla="*/ 152 w 1484"/>
                <a:gd name="T115" fmla="*/ 292 h 1482"/>
                <a:gd name="T116" fmla="*/ 242 w 1484"/>
                <a:gd name="T117" fmla="*/ 193 h 1482"/>
                <a:gd name="T118" fmla="*/ 349 w 1484"/>
                <a:gd name="T119" fmla="*/ 112 h 1482"/>
                <a:gd name="T120" fmla="*/ 470 w 1484"/>
                <a:gd name="T121" fmla="*/ 51 h 1482"/>
                <a:gd name="T122" fmla="*/ 602 w 1484"/>
                <a:gd name="T123" fmla="*/ 13 h 1482"/>
                <a:gd name="T124" fmla="*/ 742 w 1484"/>
                <a:gd name="T125" fmla="*/ 0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82">
                  <a:moveTo>
                    <a:pt x="742" y="226"/>
                  </a:moveTo>
                  <a:lnTo>
                    <a:pt x="682" y="229"/>
                  </a:lnTo>
                  <a:lnTo>
                    <a:pt x="625" y="239"/>
                  </a:lnTo>
                  <a:lnTo>
                    <a:pt x="569" y="256"/>
                  </a:lnTo>
                  <a:lnTo>
                    <a:pt x="516" y="279"/>
                  </a:lnTo>
                  <a:lnTo>
                    <a:pt x="467" y="306"/>
                  </a:lnTo>
                  <a:lnTo>
                    <a:pt x="420" y="339"/>
                  </a:lnTo>
                  <a:lnTo>
                    <a:pt x="379" y="376"/>
                  </a:lnTo>
                  <a:lnTo>
                    <a:pt x="340" y="419"/>
                  </a:lnTo>
                  <a:lnTo>
                    <a:pt x="307" y="465"/>
                  </a:lnTo>
                  <a:lnTo>
                    <a:pt x="280" y="515"/>
                  </a:lnTo>
                  <a:lnTo>
                    <a:pt x="257" y="568"/>
                  </a:lnTo>
                  <a:lnTo>
                    <a:pt x="241" y="622"/>
                  </a:lnTo>
                  <a:lnTo>
                    <a:pt x="230" y="681"/>
                  </a:lnTo>
                  <a:lnTo>
                    <a:pt x="227" y="741"/>
                  </a:lnTo>
                  <a:lnTo>
                    <a:pt x="230" y="800"/>
                  </a:lnTo>
                  <a:lnTo>
                    <a:pt x="241" y="859"/>
                  </a:lnTo>
                  <a:lnTo>
                    <a:pt x="257" y="915"/>
                  </a:lnTo>
                  <a:lnTo>
                    <a:pt x="280" y="967"/>
                  </a:lnTo>
                  <a:lnTo>
                    <a:pt x="307" y="1017"/>
                  </a:lnTo>
                  <a:lnTo>
                    <a:pt x="340" y="1063"/>
                  </a:lnTo>
                  <a:lnTo>
                    <a:pt x="379" y="1105"/>
                  </a:lnTo>
                  <a:lnTo>
                    <a:pt x="420" y="1142"/>
                  </a:lnTo>
                  <a:lnTo>
                    <a:pt x="467" y="1175"/>
                  </a:lnTo>
                  <a:lnTo>
                    <a:pt x="516" y="1203"/>
                  </a:lnTo>
                  <a:lnTo>
                    <a:pt x="569" y="1225"/>
                  </a:lnTo>
                  <a:lnTo>
                    <a:pt x="625" y="1242"/>
                  </a:lnTo>
                  <a:lnTo>
                    <a:pt x="682" y="1252"/>
                  </a:lnTo>
                  <a:lnTo>
                    <a:pt x="742" y="1256"/>
                  </a:lnTo>
                  <a:lnTo>
                    <a:pt x="803" y="1252"/>
                  </a:lnTo>
                  <a:lnTo>
                    <a:pt x="860" y="1242"/>
                  </a:lnTo>
                  <a:lnTo>
                    <a:pt x="916" y="1225"/>
                  </a:lnTo>
                  <a:lnTo>
                    <a:pt x="969" y="1203"/>
                  </a:lnTo>
                  <a:lnTo>
                    <a:pt x="1018" y="1175"/>
                  </a:lnTo>
                  <a:lnTo>
                    <a:pt x="1065" y="1142"/>
                  </a:lnTo>
                  <a:lnTo>
                    <a:pt x="1106" y="1105"/>
                  </a:lnTo>
                  <a:lnTo>
                    <a:pt x="1145" y="1063"/>
                  </a:lnTo>
                  <a:lnTo>
                    <a:pt x="1178" y="1017"/>
                  </a:lnTo>
                  <a:lnTo>
                    <a:pt x="1205" y="967"/>
                  </a:lnTo>
                  <a:lnTo>
                    <a:pt x="1228" y="915"/>
                  </a:lnTo>
                  <a:lnTo>
                    <a:pt x="1244" y="859"/>
                  </a:lnTo>
                  <a:lnTo>
                    <a:pt x="1255" y="800"/>
                  </a:lnTo>
                  <a:lnTo>
                    <a:pt x="1258" y="741"/>
                  </a:lnTo>
                  <a:lnTo>
                    <a:pt x="1255" y="681"/>
                  </a:lnTo>
                  <a:lnTo>
                    <a:pt x="1244" y="622"/>
                  </a:lnTo>
                  <a:lnTo>
                    <a:pt x="1228" y="568"/>
                  </a:lnTo>
                  <a:lnTo>
                    <a:pt x="1205" y="515"/>
                  </a:lnTo>
                  <a:lnTo>
                    <a:pt x="1178" y="465"/>
                  </a:lnTo>
                  <a:lnTo>
                    <a:pt x="1145" y="419"/>
                  </a:lnTo>
                  <a:lnTo>
                    <a:pt x="1106" y="376"/>
                  </a:lnTo>
                  <a:lnTo>
                    <a:pt x="1065" y="339"/>
                  </a:lnTo>
                  <a:lnTo>
                    <a:pt x="1018" y="306"/>
                  </a:lnTo>
                  <a:lnTo>
                    <a:pt x="969" y="279"/>
                  </a:lnTo>
                  <a:lnTo>
                    <a:pt x="916" y="256"/>
                  </a:lnTo>
                  <a:lnTo>
                    <a:pt x="860" y="239"/>
                  </a:lnTo>
                  <a:lnTo>
                    <a:pt x="803" y="229"/>
                  </a:lnTo>
                  <a:lnTo>
                    <a:pt x="742" y="226"/>
                  </a:lnTo>
                  <a:close/>
                  <a:moveTo>
                    <a:pt x="742" y="0"/>
                  </a:moveTo>
                  <a:lnTo>
                    <a:pt x="814" y="3"/>
                  </a:lnTo>
                  <a:lnTo>
                    <a:pt x="883" y="13"/>
                  </a:lnTo>
                  <a:lnTo>
                    <a:pt x="950" y="29"/>
                  </a:lnTo>
                  <a:lnTo>
                    <a:pt x="1015" y="51"/>
                  </a:lnTo>
                  <a:lnTo>
                    <a:pt x="1078" y="79"/>
                  </a:lnTo>
                  <a:lnTo>
                    <a:pt x="1136" y="112"/>
                  </a:lnTo>
                  <a:lnTo>
                    <a:pt x="1191" y="150"/>
                  </a:lnTo>
                  <a:lnTo>
                    <a:pt x="1243" y="193"/>
                  </a:lnTo>
                  <a:lnTo>
                    <a:pt x="1290" y="241"/>
                  </a:lnTo>
                  <a:lnTo>
                    <a:pt x="1333" y="292"/>
                  </a:lnTo>
                  <a:lnTo>
                    <a:pt x="1371" y="348"/>
                  </a:lnTo>
                  <a:lnTo>
                    <a:pt x="1404" y="406"/>
                  </a:lnTo>
                  <a:lnTo>
                    <a:pt x="1433" y="468"/>
                  </a:lnTo>
                  <a:lnTo>
                    <a:pt x="1455" y="532"/>
                  </a:lnTo>
                  <a:lnTo>
                    <a:pt x="1471" y="601"/>
                  </a:lnTo>
                  <a:lnTo>
                    <a:pt x="1481" y="670"/>
                  </a:lnTo>
                  <a:lnTo>
                    <a:pt x="1484" y="741"/>
                  </a:lnTo>
                  <a:lnTo>
                    <a:pt x="1481" y="812"/>
                  </a:lnTo>
                  <a:lnTo>
                    <a:pt x="1471" y="882"/>
                  </a:lnTo>
                  <a:lnTo>
                    <a:pt x="1455" y="949"/>
                  </a:lnTo>
                  <a:lnTo>
                    <a:pt x="1433" y="1013"/>
                  </a:lnTo>
                  <a:lnTo>
                    <a:pt x="1404" y="1075"/>
                  </a:lnTo>
                  <a:lnTo>
                    <a:pt x="1371" y="1134"/>
                  </a:lnTo>
                  <a:lnTo>
                    <a:pt x="1333" y="1189"/>
                  </a:lnTo>
                  <a:lnTo>
                    <a:pt x="1290" y="1241"/>
                  </a:lnTo>
                  <a:lnTo>
                    <a:pt x="1243" y="1288"/>
                  </a:lnTo>
                  <a:lnTo>
                    <a:pt x="1191" y="1331"/>
                  </a:lnTo>
                  <a:lnTo>
                    <a:pt x="1136" y="1369"/>
                  </a:lnTo>
                  <a:lnTo>
                    <a:pt x="1078" y="1402"/>
                  </a:lnTo>
                  <a:lnTo>
                    <a:pt x="1015" y="1431"/>
                  </a:lnTo>
                  <a:lnTo>
                    <a:pt x="950" y="1453"/>
                  </a:lnTo>
                  <a:lnTo>
                    <a:pt x="883" y="1469"/>
                  </a:lnTo>
                  <a:lnTo>
                    <a:pt x="814" y="1479"/>
                  </a:lnTo>
                  <a:lnTo>
                    <a:pt x="742" y="1482"/>
                  </a:lnTo>
                  <a:lnTo>
                    <a:pt x="671" y="1479"/>
                  </a:lnTo>
                  <a:lnTo>
                    <a:pt x="602" y="1469"/>
                  </a:lnTo>
                  <a:lnTo>
                    <a:pt x="535" y="1453"/>
                  </a:lnTo>
                  <a:lnTo>
                    <a:pt x="470" y="1431"/>
                  </a:lnTo>
                  <a:lnTo>
                    <a:pt x="407" y="1402"/>
                  </a:lnTo>
                  <a:lnTo>
                    <a:pt x="349" y="1369"/>
                  </a:lnTo>
                  <a:lnTo>
                    <a:pt x="294" y="1331"/>
                  </a:lnTo>
                  <a:lnTo>
                    <a:pt x="242" y="1288"/>
                  </a:lnTo>
                  <a:lnTo>
                    <a:pt x="195" y="1241"/>
                  </a:lnTo>
                  <a:lnTo>
                    <a:pt x="152" y="1189"/>
                  </a:lnTo>
                  <a:lnTo>
                    <a:pt x="114" y="1134"/>
                  </a:lnTo>
                  <a:lnTo>
                    <a:pt x="81" y="1075"/>
                  </a:lnTo>
                  <a:lnTo>
                    <a:pt x="52" y="1013"/>
                  </a:lnTo>
                  <a:lnTo>
                    <a:pt x="30" y="949"/>
                  </a:lnTo>
                  <a:lnTo>
                    <a:pt x="14" y="882"/>
                  </a:lnTo>
                  <a:lnTo>
                    <a:pt x="4" y="812"/>
                  </a:lnTo>
                  <a:lnTo>
                    <a:pt x="0" y="741"/>
                  </a:lnTo>
                  <a:lnTo>
                    <a:pt x="4" y="670"/>
                  </a:lnTo>
                  <a:lnTo>
                    <a:pt x="14" y="601"/>
                  </a:lnTo>
                  <a:lnTo>
                    <a:pt x="30" y="532"/>
                  </a:lnTo>
                  <a:lnTo>
                    <a:pt x="52" y="468"/>
                  </a:lnTo>
                  <a:lnTo>
                    <a:pt x="81" y="406"/>
                  </a:lnTo>
                  <a:lnTo>
                    <a:pt x="114" y="348"/>
                  </a:lnTo>
                  <a:lnTo>
                    <a:pt x="152" y="292"/>
                  </a:lnTo>
                  <a:lnTo>
                    <a:pt x="195" y="241"/>
                  </a:lnTo>
                  <a:lnTo>
                    <a:pt x="242" y="193"/>
                  </a:lnTo>
                  <a:lnTo>
                    <a:pt x="294" y="150"/>
                  </a:lnTo>
                  <a:lnTo>
                    <a:pt x="349" y="112"/>
                  </a:lnTo>
                  <a:lnTo>
                    <a:pt x="407" y="79"/>
                  </a:lnTo>
                  <a:lnTo>
                    <a:pt x="470" y="51"/>
                  </a:lnTo>
                  <a:lnTo>
                    <a:pt x="535" y="29"/>
                  </a:lnTo>
                  <a:lnTo>
                    <a:pt x="602" y="13"/>
                  </a:lnTo>
                  <a:lnTo>
                    <a:pt x="671" y="3"/>
                  </a:lnTo>
                  <a:lnTo>
                    <a:pt x="742"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grpSp>
      <p:sp>
        <p:nvSpPr>
          <p:cNvPr id="93" name="Freeform 25">
            <a:extLst>
              <a:ext uri="{FF2B5EF4-FFF2-40B4-BE49-F238E27FC236}">
                <a16:creationId xmlns:a16="http://schemas.microsoft.com/office/drawing/2014/main" id="{F86EA142-F3DE-4BEE-94EA-10FC2D0E5776}"/>
              </a:ext>
            </a:extLst>
          </p:cNvPr>
          <p:cNvSpPr>
            <a:spLocks noChangeAspect="1"/>
          </p:cNvSpPr>
          <p:nvPr/>
        </p:nvSpPr>
        <p:spPr bwMode="auto">
          <a:xfrm>
            <a:off x="3333395" y="5458164"/>
            <a:ext cx="338892" cy="354765"/>
          </a:xfrm>
          <a:custGeom>
            <a:avLst/>
            <a:gdLst>
              <a:gd name="T0" fmla="*/ 2731 w 3418"/>
              <a:gd name="T1" fmla="*/ 17 h 3576"/>
              <a:gd name="T2" fmla="*/ 2953 w 3418"/>
              <a:gd name="T3" fmla="*/ 112 h 3576"/>
              <a:gd name="T4" fmla="*/ 3125 w 3418"/>
              <a:gd name="T5" fmla="*/ 282 h 3576"/>
              <a:gd name="T6" fmla="*/ 3221 w 3418"/>
              <a:gd name="T7" fmla="*/ 487 h 3576"/>
              <a:gd name="T8" fmla="*/ 3241 w 3418"/>
              <a:gd name="T9" fmla="*/ 716 h 3576"/>
              <a:gd name="T10" fmla="*/ 3183 w 3418"/>
              <a:gd name="T11" fmla="*/ 936 h 3576"/>
              <a:gd name="T12" fmla="*/ 3051 w 3418"/>
              <a:gd name="T13" fmla="*/ 1123 h 3576"/>
              <a:gd name="T14" fmla="*/ 1245 w 3418"/>
              <a:gd name="T15" fmla="*/ 2905 h 3576"/>
              <a:gd name="T16" fmla="*/ 1078 w 3418"/>
              <a:gd name="T17" fmla="*/ 2955 h 3576"/>
              <a:gd name="T18" fmla="*/ 906 w 3418"/>
              <a:gd name="T19" fmla="*/ 2924 h 3576"/>
              <a:gd name="T20" fmla="*/ 790 w 3418"/>
              <a:gd name="T21" fmla="*/ 2844 h 3576"/>
              <a:gd name="T22" fmla="*/ 703 w 3418"/>
              <a:gd name="T23" fmla="*/ 2705 h 3576"/>
              <a:gd name="T24" fmla="*/ 685 w 3418"/>
              <a:gd name="T25" fmla="*/ 2540 h 3576"/>
              <a:gd name="T26" fmla="*/ 739 w 3418"/>
              <a:gd name="T27" fmla="*/ 2385 h 3576"/>
              <a:gd name="T28" fmla="*/ 1695 w 3418"/>
              <a:gd name="T29" fmla="*/ 1421 h 3576"/>
              <a:gd name="T30" fmla="*/ 1771 w 3418"/>
              <a:gd name="T31" fmla="*/ 1413 h 3576"/>
              <a:gd name="T32" fmla="*/ 1826 w 3418"/>
              <a:gd name="T33" fmla="*/ 1468 h 3576"/>
              <a:gd name="T34" fmla="*/ 1818 w 3418"/>
              <a:gd name="T35" fmla="*/ 1542 h 3576"/>
              <a:gd name="T36" fmla="*/ 881 w 3418"/>
              <a:gd name="T37" fmla="*/ 2494 h 3576"/>
              <a:gd name="T38" fmla="*/ 862 w 3418"/>
              <a:gd name="T39" fmla="*/ 2613 h 3576"/>
              <a:gd name="T40" fmla="*/ 917 w 3418"/>
              <a:gd name="T41" fmla="*/ 2719 h 3576"/>
              <a:gd name="T42" fmla="*/ 998 w 3418"/>
              <a:gd name="T43" fmla="*/ 2770 h 3576"/>
              <a:gd name="T44" fmla="*/ 1116 w 3418"/>
              <a:gd name="T45" fmla="*/ 2770 h 3576"/>
              <a:gd name="T46" fmla="*/ 2925 w 3418"/>
              <a:gd name="T47" fmla="*/ 998 h 3576"/>
              <a:gd name="T48" fmla="*/ 3040 w 3418"/>
              <a:gd name="T49" fmla="*/ 817 h 3576"/>
              <a:gd name="T50" fmla="*/ 3064 w 3418"/>
              <a:gd name="T51" fmla="*/ 603 h 3576"/>
              <a:gd name="T52" fmla="*/ 2993 w 3418"/>
              <a:gd name="T53" fmla="*/ 403 h 3576"/>
              <a:gd name="T54" fmla="*/ 2844 w 3418"/>
              <a:gd name="T55" fmla="*/ 253 h 3576"/>
              <a:gd name="T56" fmla="*/ 2658 w 3418"/>
              <a:gd name="T57" fmla="*/ 183 h 3576"/>
              <a:gd name="T58" fmla="*/ 2462 w 3418"/>
              <a:gd name="T59" fmla="*/ 193 h 3576"/>
              <a:gd name="T60" fmla="*/ 2282 w 3418"/>
              <a:gd name="T61" fmla="*/ 283 h 3576"/>
              <a:gd name="T62" fmla="*/ 306 w 3418"/>
              <a:gd name="T63" fmla="*/ 2266 h 3576"/>
              <a:gd name="T64" fmla="*/ 201 w 3418"/>
              <a:gd name="T65" fmla="*/ 2493 h 3576"/>
              <a:gd name="T66" fmla="*/ 180 w 3418"/>
              <a:gd name="T67" fmla="*/ 2738 h 3576"/>
              <a:gd name="T68" fmla="*/ 243 w 3418"/>
              <a:gd name="T69" fmla="*/ 2978 h 3576"/>
              <a:gd name="T70" fmla="*/ 390 w 3418"/>
              <a:gd name="T71" fmla="*/ 3187 h 3576"/>
              <a:gd name="T72" fmla="*/ 600 w 3418"/>
              <a:gd name="T73" fmla="*/ 3333 h 3576"/>
              <a:gd name="T74" fmla="*/ 840 w 3418"/>
              <a:gd name="T75" fmla="*/ 3396 h 3576"/>
              <a:gd name="T76" fmla="*/ 1085 w 3418"/>
              <a:gd name="T77" fmla="*/ 3375 h 3576"/>
              <a:gd name="T78" fmla="*/ 1313 w 3418"/>
              <a:gd name="T79" fmla="*/ 3271 h 3576"/>
              <a:gd name="T80" fmla="*/ 3283 w 3418"/>
              <a:gd name="T81" fmla="*/ 1326 h 3576"/>
              <a:gd name="T82" fmla="*/ 3359 w 3418"/>
              <a:gd name="T83" fmla="*/ 1318 h 3576"/>
              <a:gd name="T84" fmla="*/ 3414 w 3418"/>
              <a:gd name="T85" fmla="*/ 1373 h 3576"/>
              <a:gd name="T86" fmla="*/ 3405 w 3418"/>
              <a:gd name="T87" fmla="*/ 1448 h 3576"/>
              <a:gd name="T88" fmla="*/ 1428 w 3418"/>
              <a:gd name="T89" fmla="*/ 3407 h 3576"/>
              <a:gd name="T90" fmla="*/ 1175 w 3418"/>
              <a:gd name="T91" fmla="*/ 3533 h 3576"/>
              <a:gd name="T92" fmla="*/ 902 w 3418"/>
              <a:gd name="T93" fmla="*/ 3576 h 3576"/>
              <a:gd name="T94" fmla="*/ 629 w 3418"/>
              <a:gd name="T95" fmla="*/ 3533 h 3576"/>
              <a:gd name="T96" fmla="*/ 375 w 3418"/>
              <a:gd name="T97" fmla="*/ 3407 h 3576"/>
              <a:gd name="T98" fmla="*/ 169 w 3418"/>
              <a:gd name="T99" fmla="*/ 3202 h 3576"/>
              <a:gd name="T100" fmla="*/ 43 w 3418"/>
              <a:gd name="T101" fmla="*/ 2950 h 3576"/>
              <a:gd name="T102" fmla="*/ 0 w 3418"/>
              <a:gd name="T103" fmla="*/ 2677 h 3576"/>
              <a:gd name="T104" fmla="*/ 24 w 3418"/>
              <a:gd name="T105" fmla="*/ 2471 h 3576"/>
              <a:gd name="T106" fmla="*/ 130 w 3418"/>
              <a:gd name="T107" fmla="*/ 2212 h 3576"/>
              <a:gd name="T108" fmla="*/ 2118 w 3418"/>
              <a:gd name="T109" fmla="*/ 193 h 3576"/>
              <a:gd name="T110" fmla="*/ 2322 w 3418"/>
              <a:gd name="T111" fmla="*/ 54 h 3576"/>
              <a:gd name="T112" fmla="*/ 2554 w 3418"/>
              <a:gd name="T113" fmla="*/ 0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8" h="3576">
                <a:moveTo>
                  <a:pt x="2554" y="0"/>
                </a:moveTo>
                <a:lnTo>
                  <a:pt x="2614" y="0"/>
                </a:lnTo>
                <a:lnTo>
                  <a:pt x="2673" y="6"/>
                </a:lnTo>
                <a:lnTo>
                  <a:pt x="2731" y="17"/>
                </a:lnTo>
                <a:lnTo>
                  <a:pt x="2790" y="32"/>
                </a:lnTo>
                <a:lnTo>
                  <a:pt x="2846" y="54"/>
                </a:lnTo>
                <a:lnTo>
                  <a:pt x="2900" y="81"/>
                </a:lnTo>
                <a:lnTo>
                  <a:pt x="2953" y="112"/>
                </a:lnTo>
                <a:lnTo>
                  <a:pt x="3002" y="150"/>
                </a:lnTo>
                <a:lnTo>
                  <a:pt x="3050" y="193"/>
                </a:lnTo>
                <a:lnTo>
                  <a:pt x="3089" y="235"/>
                </a:lnTo>
                <a:lnTo>
                  <a:pt x="3125" y="282"/>
                </a:lnTo>
                <a:lnTo>
                  <a:pt x="3155" y="330"/>
                </a:lnTo>
                <a:lnTo>
                  <a:pt x="3183" y="380"/>
                </a:lnTo>
                <a:lnTo>
                  <a:pt x="3204" y="433"/>
                </a:lnTo>
                <a:lnTo>
                  <a:pt x="3221" y="487"/>
                </a:lnTo>
                <a:lnTo>
                  <a:pt x="3233" y="543"/>
                </a:lnTo>
                <a:lnTo>
                  <a:pt x="3241" y="600"/>
                </a:lnTo>
                <a:lnTo>
                  <a:pt x="3243" y="658"/>
                </a:lnTo>
                <a:lnTo>
                  <a:pt x="3241" y="716"/>
                </a:lnTo>
                <a:lnTo>
                  <a:pt x="3233" y="774"/>
                </a:lnTo>
                <a:lnTo>
                  <a:pt x="3221" y="830"/>
                </a:lnTo>
                <a:lnTo>
                  <a:pt x="3205" y="883"/>
                </a:lnTo>
                <a:lnTo>
                  <a:pt x="3183" y="936"/>
                </a:lnTo>
                <a:lnTo>
                  <a:pt x="3156" y="987"/>
                </a:lnTo>
                <a:lnTo>
                  <a:pt x="3126" y="1035"/>
                </a:lnTo>
                <a:lnTo>
                  <a:pt x="3090" y="1080"/>
                </a:lnTo>
                <a:lnTo>
                  <a:pt x="3051" y="1123"/>
                </a:lnTo>
                <a:lnTo>
                  <a:pt x="1341" y="2828"/>
                </a:lnTo>
                <a:lnTo>
                  <a:pt x="1318" y="2849"/>
                </a:lnTo>
                <a:lnTo>
                  <a:pt x="1283" y="2880"/>
                </a:lnTo>
                <a:lnTo>
                  <a:pt x="1245" y="2905"/>
                </a:lnTo>
                <a:lnTo>
                  <a:pt x="1205" y="2925"/>
                </a:lnTo>
                <a:lnTo>
                  <a:pt x="1164" y="2940"/>
                </a:lnTo>
                <a:lnTo>
                  <a:pt x="1121" y="2950"/>
                </a:lnTo>
                <a:lnTo>
                  <a:pt x="1078" y="2955"/>
                </a:lnTo>
                <a:lnTo>
                  <a:pt x="1034" y="2955"/>
                </a:lnTo>
                <a:lnTo>
                  <a:pt x="991" y="2949"/>
                </a:lnTo>
                <a:lnTo>
                  <a:pt x="948" y="2939"/>
                </a:lnTo>
                <a:lnTo>
                  <a:pt x="906" y="2924"/>
                </a:lnTo>
                <a:lnTo>
                  <a:pt x="866" y="2903"/>
                </a:lnTo>
                <a:lnTo>
                  <a:pt x="829" y="2878"/>
                </a:lnTo>
                <a:lnTo>
                  <a:pt x="794" y="2847"/>
                </a:lnTo>
                <a:lnTo>
                  <a:pt x="790" y="2844"/>
                </a:lnTo>
                <a:lnTo>
                  <a:pt x="763" y="2813"/>
                </a:lnTo>
                <a:lnTo>
                  <a:pt x="739" y="2779"/>
                </a:lnTo>
                <a:lnTo>
                  <a:pt x="719" y="2743"/>
                </a:lnTo>
                <a:lnTo>
                  <a:pt x="703" y="2705"/>
                </a:lnTo>
                <a:lnTo>
                  <a:pt x="691" y="2665"/>
                </a:lnTo>
                <a:lnTo>
                  <a:pt x="685" y="2624"/>
                </a:lnTo>
                <a:lnTo>
                  <a:pt x="683" y="2582"/>
                </a:lnTo>
                <a:lnTo>
                  <a:pt x="685" y="2540"/>
                </a:lnTo>
                <a:lnTo>
                  <a:pt x="691" y="2499"/>
                </a:lnTo>
                <a:lnTo>
                  <a:pt x="703" y="2459"/>
                </a:lnTo>
                <a:lnTo>
                  <a:pt x="719" y="2421"/>
                </a:lnTo>
                <a:lnTo>
                  <a:pt x="739" y="2385"/>
                </a:lnTo>
                <a:lnTo>
                  <a:pt x="763" y="2352"/>
                </a:lnTo>
                <a:lnTo>
                  <a:pt x="792" y="2320"/>
                </a:lnTo>
                <a:lnTo>
                  <a:pt x="1680" y="1434"/>
                </a:lnTo>
                <a:lnTo>
                  <a:pt x="1695" y="1421"/>
                </a:lnTo>
                <a:lnTo>
                  <a:pt x="1713" y="1413"/>
                </a:lnTo>
                <a:lnTo>
                  <a:pt x="1733" y="1408"/>
                </a:lnTo>
                <a:lnTo>
                  <a:pt x="1752" y="1408"/>
                </a:lnTo>
                <a:lnTo>
                  <a:pt x="1771" y="1413"/>
                </a:lnTo>
                <a:lnTo>
                  <a:pt x="1789" y="1421"/>
                </a:lnTo>
                <a:lnTo>
                  <a:pt x="1806" y="1434"/>
                </a:lnTo>
                <a:lnTo>
                  <a:pt x="1818" y="1450"/>
                </a:lnTo>
                <a:lnTo>
                  <a:pt x="1826" y="1468"/>
                </a:lnTo>
                <a:lnTo>
                  <a:pt x="1831" y="1486"/>
                </a:lnTo>
                <a:lnTo>
                  <a:pt x="1831" y="1506"/>
                </a:lnTo>
                <a:lnTo>
                  <a:pt x="1826" y="1525"/>
                </a:lnTo>
                <a:lnTo>
                  <a:pt x="1818" y="1542"/>
                </a:lnTo>
                <a:lnTo>
                  <a:pt x="1806" y="1559"/>
                </a:lnTo>
                <a:lnTo>
                  <a:pt x="917" y="2445"/>
                </a:lnTo>
                <a:lnTo>
                  <a:pt x="896" y="2468"/>
                </a:lnTo>
                <a:lnTo>
                  <a:pt x="881" y="2494"/>
                </a:lnTo>
                <a:lnTo>
                  <a:pt x="869" y="2522"/>
                </a:lnTo>
                <a:lnTo>
                  <a:pt x="862" y="2551"/>
                </a:lnTo>
                <a:lnTo>
                  <a:pt x="860" y="2582"/>
                </a:lnTo>
                <a:lnTo>
                  <a:pt x="862" y="2613"/>
                </a:lnTo>
                <a:lnTo>
                  <a:pt x="869" y="2643"/>
                </a:lnTo>
                <a:lnTo>
                  <a:pt x="881" y="2670"/>
                </a:lnTo>
                <a:lnTo>
                  <a:pt x="896" y="2696"/>
                </a:lnTo>
                <a:lnTo>
                  <a:pt x="917" y="2719"/>
                </a:lnTo>
                <a:lnTo>
                  <a:pt x="920" y="2723"/>
                </a:lnTo>
                <a:lnTo>
                  <a:pt x="943" y="2743"/>
                </a:lnTo>
                <a:lnTo>
                  <a:pt x="970" y="2759"/>
                </a:lnTo>
                <a:lnTo>
                  <a:pt x="998" y="2770"/>
                </a:lnTo>
                <a:lnTo>
                  <a:pt x="1027" y="2777"/>
                </a:lnTo>
                <a:lnTo>
                  <a:pt x="1057" y="2779"/>
                </a:lnTo>
                <a:lnTo>
                  <a:pt x="1087" y="2777"/>
                </a:lnTo>
                <a:lnTo>
                  <a:pt x="1116" y="2770"/>
                </a:lnTo>
                <a:lnTo>
                  <a:pt x="1144" y="2758"/>
                </a:lnTo>
                <a:lnTo>
                  <a:pt x="1170" y="2743"/>
                </a:lnTo>
                <a:lnTo>
                  <a:pt x="1194" y="2722"/>
                </a:lnTo>
                <a:lnTo>
                  <a:pt x="2925" y="998"/>
                </a:lnTo>
                <a:lnTo>
                  <a:pt x="2962" y="957"/>
                </a:lnTo>
                <a:lnTo>
                  <a:pt x="2993" y="913"/>
                </a:lnTo>
                <a:lnTo>
                  <a:pt x="3019" y="867"/>
                </a:lnTo>
                <a:lnTo>
                  <a:pt x="3040" y="817"/>
                </a:lnTo>
                <a:lnTo>
                  <a:pt x="3055" y="766"/>
                </a:lnTo>
                <a:lnTo>
                  <a:pt x="3064" y="713"/>
                </a:lnTo>
                <a:lnTo>
                  <a:pt x="3066" y="658"/>
                </a:lnTo>
                <a:lnTo>
                  <a:pt x="3064" y="603"/>
                </a:lnTo>
                <a:lnTo>
                  <a:pt x="3055" y="551"/>
                </a:lnTo>
                <a:lnTo>
                  <a:pt x="3040" y="499"/>
                </a:lnTo>
                <a:lnTo>
                  <a:pt x="3019" y="450"/>
                </a:lnTo>
                <a:lnTo>
                  <a:pt x="2993" y="403"/>
                </a:lnTo>
                <a:lnTo>
                  <a:pt x="2962" y="359"/>
                </a:lnTo>
                <a:lnTo>
                  <a:pt x="2925" y="319"/>
                </a:lnTo>
                <a:lnTo>
                  <a:pt x="2887" y="284"/>
                </a:lnTo>
                <a:lnTo>
                  <a:pt x="2844" y="253"/>
                </a:lnTo>
                <a:lnTo>
                  <a:pt x="2800" y="228"/>
                </a:lnTo>
                <a:lnTo>
                  <a:pt x="2753" y="208"/>
                </a:lnTo>
                <a:lnTo>
                  <a:pt x="2706" y="193"/>
                </a:lnTo>
                <a:lnTo>
                  <a:pt x="2658" y="183"/>
                </a:lnTo>
                <a:lnTo>
                  <a:pt x="2608" y="177"/>
                </a:lnTo>
                <a:lnTo>
                  <a:pt x="2559" y="177"/>
                </a:lnTo>
                <a:lnTo>
                  <a:pt x="2510" y="183"/>
                </a:lnTo>
                <a:lnTo>
                  <a:pt x="2462" y="193"/>
                </a:lnTo>
                <a:lnTo>
                  <a:pt x="2414" y="207"/>
                </a:lnTo>
                <a:lnTo>
                  <a:pt x="2368" y="228"/>
                </a:lnTo>
                <a:lnTo>
                  <a:pt x="2324" y="252"/>
                </a:lnTo>
                <a:lnTo>
                  <a:pt x="2282" y="283"/>
                </a:lnTo>
                <a:lnTo>
                  <a:pt x="2243" y="318"/>
                </a:lnTo>
                <a:lnTo>
                  <a:pt x="390" y="2166"/>
                </a:lnTo>
                <a:lnTo>
                  <a:pt x="345" y="2214"/>
                </a:lnTo>
                <a:lnTo>
                  <a:pt x="306" y="2266"/>
                </a:lnTo>
                <a:lnTo>
                  <a:pt x="272" y="2320"/>
                </a:lnTo>
                <a:lnTo>
                  <a:pt x="243" y="2376"/>
                </a:lnTo>
                <a:lnTo>
                  <a:pt x="219" y="2434"/>
                </a:lnTo>
                <a:lnTo>
                  <a:pt x="201" y="2493"/>
                </a:lnTo>
                <a:lnTo>
                  <a:pt x="188" y="2554"/>
                </a:lnTo>
                <a:lnTo>
                  <a:pt x="180" y="2615"/>
                </a:lnTo>
                <a:lnTo>
                  <a:pt x="177" y="2677"/>
                </a:lnTo>
                <a:lnTo>
                  <a:pt x="180" y="2738"/>
                </a:lnTo>
                <a:lnTo>
                  <a:pt x="188" y="2800"/>
                </a:lnTo>
                <a:lnTo>
                  <a:pt x="201" y="2860"/>
                </a:lnTo>
                <a:lnTo>
                  <a:pt x="219" y="2919"/>
                </a:lnTo>
                <a:lnTo>
                  <a:pt x="243" y="2978"/>
                </a:lnTo>
                <a:lnTo>
                  <a:pt x="272" y="3034"/>
                </a:lnTo>
                <a:lnTo>
                  <a:pt x="306" y="3087"/>
                </a:lnTo>
                <a:lnTo>
                  <a:pt x="345" y="3139"/>
                </a:lnTo>
                <a:lnTo>
                  <a:pt x="390" y="3187"/>
                </a:lnTo>
                <a:lnTo>
                  <a:pt x="438" y="3232"/>
                </a:lnTo>
                <a:lnTo>
                  <a:pt x="490" y="3271"/>
                </a:lnTo>
                <a:lnTo>
                  <a:pt x="544" y="3305"/>
                </a:lnTo>
                <a:lnTo>
                  <a:pt x="600" y="3333"/>
                </a:lnTo>
                <a:lnTo>
                  <a:pt x="658" y="3358"/>
                </a:lnTo>
                <a:lnTo>
                  <a:pt x="718" y="3375"/>
                </a:lnTo>
                <a:lnTo>
                  <a:pt x="778" y="3388"/>
                </a:lnTo>
                <a:lnTo>
                  <a:pt x="840" y="3396"/>
                </a:lnTo>
                <a:lnTo>
                  <a:pt x="902" y="3399"/>
                </a:lnTo>
                <a:lnTo>
                  <a:pt x="963" y="3396"/>
                </a:lnTo>
                <a:lnTo>
                  <a:pt x="1025" y="3388"/>
                </a:lnTo>
                <a:lnTo>
                  <a:pt x="1085" y="3375"/>
                </a:lnTo>
                <a:lnTo>
                  <a:pt x="1145" y="3358"/>
                </a:lnTo>
                <a:lnTo>
                  <a:pt x="1203" y="3333"/>
                </a:lnTo>
                <a:lnTo>
                  <a:pt x="1259" y="3305"/>
                </a:lnTo>
                <a:lnTo>
                  <a:pt x="1313" y="3271"/>
                </a:lnTo>
                <a:lnTo>
                  <a:pt x="1365" y="3232"/>
                </a:lnTo>
                <a:lnTo>
                  <a:pt x="1414" y="3187"/>
                </a:lnTo>
                <a:lnTo>
                  <a:pt x="3268" y="1339"/>
                </a:lnTo>
                <a:lnTo>
                  <a:pt x="3283" y="1326"/>
                </a:lnTo>
                <a:lnTo>
                  <a:pt x="3301" y="1318"/>
                </a:lnTo>
                <a:lnTo>
                  <a:pt x="3320" y="1314"/>
                </a:lnTo>
                <a:lnTo>
                  <a:pt x="3339" y="1314"/>
                </a:lnTo>
                <a:lnTo>
                  <a:pt x="3359" y="1318"/>
                </a:lnTo>
                <a:lnTo>
                  <a:pt x="3377" y="1326"/>
                </a:lnTo>
                <a:lnTo>
                  <a:pt x="3393" y="1339"/>
                </a:lnTo>
                <a:lnTo>
                  <a:pt x="3405" y="1354"/>
                </a:lnTo>
                <a:lnTo>
                  <a:pt x="3414" y="1373"/>
                </a:lnTo>
                <a:lnTo>
                  <a:pt x="3418" y="1392"/>
                </a:lnTo>
                <a:lnTo>
                  <a:pt x="3418" y="1412"/>
                </a:lnTo>
                <a:lnTo>
                  <a:pt x="3414" y="1430"/>
                </a:lnTo>
                <a:lnTo>
                  <a:pt x="3405" y="1448"/>
                </a:lnTo>
                <a:lnTo>
                  <a:pt x="3393" y="1464"/>
                </a:lnTo>
                <a:lnTo>
                  <a:pt x="1539" y="3313"/>
                </a:lnTo>
                <a:lnTo>
                  <a:pt x="1485" y="3363"/>
                </a:lnTo>
                <a:lnTo>
                  <a:pt x="1428" y="3407"/>
                </a:lnTo>
                <a:lnTo>
                  <a:pt x="1367" y="3446"/>
                </a:lnTo>
                <a:lnTo>
                  <a:pt x="1306" y="3482"/>
                </a:lnTo>
                <a:lnTo>
                  <a:pt x="1241" y="3510"/>
                </a:lnTo>
                <a:lnTo>
                  <a:pt x="1175" y="3533"/>
                </a:lnTo>
                <a:lnTo>
                  <a:pt x="1107" y="3552"/>
                </a:lnTo>
                <a:lnTo>
                  <a:pt x="1039" y="3565"/>
                </a:lnTo>
                <a:lnTo>
                  <a:pt x="971" y="3573"/>
                </a:lnTo>
                <a:lnTo>
                  <a:pt x="902" y="3576"/>
                </a:lnTo>
                <a:lnTo>
                  <a:pt x="832" y="3573"/>
                </a:lnTo>
                <a:lnTo>
                  <a:pt x="764" y="3565"/>
                </a:lnTo>
                <a:lnTo>
                  <a:pt x="696" y="3552"/>
                </a:lnTo>
                <a:lnTo>
                  <a:pt x="629" y="3533"/>
                </a:lnTo>
                <a:lnTo>
                  <a:pt x="563" y="3510"/>
                </a:lnTo>
                <a:lnTo>
                  <a:pt x="498" y="3482"/>
                </a:lnTo>
                <a:lnTo>
                  <a:pt x="436" y="3446"/>
                </a:lnTo>
                <a:lnTo>
                  <a:pt x="375" y="3407"/>
                </a:lnTo>
                <a:lnTo>
                  <a:pt x="318" y="3363"/>
                </a:lnTo>
                <a:lnTo>
                  <a:pt x="264" y="3313"/>
                </a:lnTo>
                <a:lnTo>
                  <a:pt x="213" y="3259"/>
                </a:lnTo>
                <a:lnTo>
                  <a:pt x="169" y="3202"/>
                </a:lnTo>
                <a:lnTo>
                  <a:pt x="130" y="3141"/>
                </a:lnTo>
                <a:lnTo>
                  <a:pt x="96" y="3080"/>
                </a:lnTo>
                <a:lnTo>
                  <a:pt x="66" y="3015"/>
                </a:lnTo>
                <a:lnTo>
                  <a:pt x="43" y="2950"/>
                </a:lnTo>
                <a:lnTo>
                  <a:pt x="24" y="2883"/>
                </a:lnTo>
                <a:lnTo>
                  <a:pt x="11" y="2815"/>
                </a:lnTo>
                <a:lnTo>
                  <a:pt x="3" y="2746"/>
                </a:lnTo>
                <a:lnTo>
                  <a:pt x="0" y="2677"/>
                </a:lnTo>
                <a:lnTo>
                  <a:pt x="0" y="2677"/>
                </a:lnTo>
                <a:lnTo>
                  <a:pt x="3" y="2607"/>
                </a:lnTo>
                <a:lnTo>
                  <a:pt x="11" y="2539"/>
                </a:lnTo>
                <a:lnTo>
                  <a:pt x="24" y="2471"/>
                </a:lnTo>
                <a:lnTo>
                  <a:pt x="43" y="2404"/>
                </a:lnTo>
                <a:lnTo>
                  <a:pt x="66" y="2338"/>
                </a:lnTo>
                <a:lnTo>
                  <a:pt x="96" y="2274"/>
                </a:lnTo>
                <a:lnTo>
                  <a:pt x="130" y="2212"/>
                </a:lnTo>
                <a:lnTo>
                  <a:pt x="169" y="2152"/>
                </a:lnTo>
                <a:lnTo>
                  <a:pt x="215" y="2095"/>
                </a:lnTo>
                <a:lnTo>
                  <a:pt x="264" y="2041"/>
                </a:lnTo>
                <a:lnTo>
                  <a:pt x="2118" y="193"/>
                </a:lnTo>
                <a:lnTo>
                  <a:pt x="2164" y="150"/>
                </a:lnTo>
                <a:lnTo>
                  <a:pt x="2215" y="112"/>
                </a:lnTo>
                <a:lnTo>
                  <a:pt x="2267" y="81"/>
                </a:lnTo>
                <a:lnTo>
                  <a:pt x="2322" y="54"/>
                </a:lnTo>
                <a:lnTo>
                  <a:pt x="2378" y="32"/>
                </a:lnTo>
                <a:lnTo>
                  <a:pt x="2436" y="17"/>
                </a:lnTo>
                <a:lnTo>
                  <a:pt x="2495" y="6"/>
                </a:lnTo>
                <a:lnTo>
                  <a:pt x="2554"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94" name="Freeform 30">
            <a:extLst>
              <a:ext uri="{FF2B5EF4-FFF2-40B4-BE49-F238E27FC236}">
                <a16:creationId xmlns:a16="http://schemas.microsoft.com/office/drawing/2014/main" id="{118FE425-5075-4CDD-8931-327BCF412EED}"/>
              </a:ext>
            </a:extLst>
          </p:cNvPr>
          <p:cNvSpPr>
            <a:spLocks noChangeAspect="1" noEditPoints="1"/>
          </p:cNvSpPr>
          <p:nvPr/>
        </p:nvSpPr>
        <p:spPr bwMode="auto">
          <a:xfrm>
            <a:off x="10971940" y="5456973"/>
            <a:ext cx="291272" cy="357146"/>
          </a:xfrm>
          <a:custGeom>
            <a:avLst/>
            <a:gdLst>
              <a:gd name="T0" fmla="*/ 1468 w 2937"/>
              <a:gd name="T1" fmla="*/ 1740 h 3607"/>
              <a:gd name="T2" fmla="*/ 456 w 2937"/>
              <a:gd name="T3" fmla="*/ 728 h 3607"/>
              <a:gd name="T4" fmla="*/ 2390 w 2937"/>
              <a:gd name="T5" fmla="*/ 1 h 3607"/>
              <a:gd name="T6" fmla="*/ 2439 w 2937"/>
              <a:gd name="T7" fmla="*/ 17 h 3607"/>
              <a:gd name="T8" fmla="*/ 2479 w 2937"/>
              <a:gd name="T9" fmla="*/ 52 h 3607"/>
              <a:gd name="T10" fmla="*/ 2502 w 2937"/>
              <a:gd name="T11" fmla="*/ 99 h 3607"/>
              <a:gd name="T12" fmla="*/ 2507 w 2937"/>
              <a:gd name="T13" fmla="*/ 150 h 3607"/>
              <a:gd name="T14" fmla="*/ 2490 w 2937"/>
              <a:gd name="T15" fmla="*/ 199 h 3607"/>
              <a:gd name="T16" fmla="*/ 2266 w 2937"/>
              <a:gd name="T17" fmla="*/ 463 h 3607"/>
              <a:gd name="T18" fmla="*/ 2829 w 2937"/>
              <a:gd name="T19" fmla="*/ 465 h 3607"/>
              <a:gd name="T20" fmla="*/ 2878 w 2937"/>
              <a:gd name="T21" fmla="*/ 485 h 3607"/>
              <a:gd name="T22" fmla="*/ 2914 w 2937"/>
              <a:gd name="T23" fmla="*/ 521 h 3607"/>
              <a:gd name="T24" fmla="*/ 2934 w 2937"/>
              <a:gd name="T25" fmla="*/ 570 h 3607"/>
              <a:gd name="T26" fmla="*/ 2937 w 2937"/>
              <a:gd name="T27" fmla="*/ 596 h 3607"/>
              <a:gd name="T28" fmla="*/ 2926 w 2937"/>
              <a:gd name="T29" fmla="*/ 646 h 3607"/>
              <a:gd name="T30" fmla="*/ 2897 w 2937"/>
              <a:gd name="T31" fmla="*/ 690 h 3607"/>
              <a:gd name="T32" fmla="*/ 1602 w 2937"/>
              <a:gd name="T33" fmla="*/ 3340 h 3607"/>
              <a:gd name="T34" fmla="*/ 1923 w 2937"/>
              <a:gd name="T35" fmla="*/ 3343 h 3607"/>
              <a:gd name="T36" fmla="*/ 1970 w 2937"/>
              <a:gd name="T37" fmla="*/ 3363 h 3607"/>
              <a:gd name="T38" fmla="*/ 2006 w 2937"/>
              <a:gd name="T39" fmla="*/ 3399 h 3607"/>
              <a:gd name="T40" fmla="*/ 2026 w 2937"/>
              <a:gd name="T41" fmla="*/ 3446 h 3607"/>
              <a:gd name="T42" fmla="*/ 2026 w 2937"/>
              <a:gd name="T43" fmla="*/ 3500 h 3607"/>
              <a:gd name="T44" fmla="*/ 2006 w 2937"/>
              <a:gd name="T45" fmla="*/ 3548 h 3607"/>
              <a:gd name="T46" fmla="*/ 1970 w 2937"/>
              <a:gd name="T47" fmla="*/ 3584 h 3607"/>
              <a:gd name="T48" fmla="*/ 1923 w 2937"/>
              <a:gd name="T49" fmla="*/ 3604 h 3607"/>
              <a:gd name="T50" fmla="*/ 1042 w 2937"/>
              <a:gd name="T51" fmla="*/ 3607 h 3607"/>
              <a:gd name="T52" fmla="*/ 990 w 2937"/>
              <a:gd name="T53" fmla="*/ 3596 h 3607"/>
              <a:gd name="T54" fmla="*/ 947 w 2937"/>
              <a:gd name="T55" fmla="*/ 3567 h 3607"/>
              <a:gd name="T56" fmla="*/ 918 w 2937"/>
              <a:gd name="T57" fmla="*/ 3526 h 3607"/>
              <a:gd name="T58" fmla="*/ 907 w 2937"/>
              <a:gd name="T59" fmla="*/ 3474 h 3607"/>
              <a:gd name="T60" fmla="*/ 918 w 2937"/>
              <a:gd name="T61" fmla="*/ 3421 h 3607"/>
              <a:gd name="T62" fmla="*/ 947 w 2937"/>
              <a:gd name="T63" fmla="*/ 3379 h 3607"/>
              <a:gd name="T64" fmla="*/ 990 w 2937"/>
              <a:gd name="T65" fmla="*/ 3351 h 3607"/>
              <a:gd name="T66" fmla="*/ 1042 w 2937"/>
              <a:gd name="T67" fmla="*/ 3340 h 3607"/>
              <a:gd name="T68" fmla="*/ 1335 w 2937"/>
              <a:gd name="T69" fmla="*/ 1983 h 3607"/>
              <a:gd name="T70" fmla="*/ 23 w 2937"/>
              <a:gd name="T71" fmla="*/ 669 h 3607"/>
              <a:gd name="T72" fmla="*/ 3 w 2937"/>
              <a:gd name="T73" fmla="*/ 622 h 3607"/>
              <a:gd name="T74" fmla="*/ 3 w 2937"/>
              <a:gd name="T75" fmla="*/ 570 h 3607"/>
              <a:gd name="T76" fmla="*/ 23 w 2937"/>
              <a:gd name="T77" fmla="*/ 521 h 3607"/>
              <a:gd name="T78" fmla="*/ 59 w 2937"/>
              <a:gd name="T79" fmla="*/ 485 h 3607"/>
              <a:gd name="T80" fmla="*/ 108 w 2937"/>
              <a:gd name="T81" fmla="*/ 465 h 3607"/>
              <a:gd name="T82" fmla="*/ 1914 w 2937"/>
              <a:gd name="T83" fmla="*/ 463 h 3607"/>
              <a:gd name="T84" fmla="*/ 2292 w 2937"/>
              <a:gd name="T85" fmla="*/ 28 h 3607"/>
              <a:gd name="T86" fmla="*/ 2339 w 2937"/>
              <a:gd name="T87" fmla="*/ 5 h 3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7" h="3607">
                <a:moveTo>
                  <a:pt x="456" y="728"/>
                </a:moveTo>
                <a:lnTo>
                  <a:pt x="1468" y="1740"/>
                </a:lnTo>
                <a:lnTo>
                  <a:pt x="2480" y="728"/>
                </a:lnTo>
                <a:lnTo>
                  <a:pt x="456" y="728"/>
                </a:lnTo>
                <a:close/>
                <a:moveTo>
                  <a:pt x="2364" y="0"/>
                </a:moveTo>
                <a:lnTo>
                  <a:pt x="2390" y="1"/>
                </a:lnTo>
                <a:lnTo>
                  <a:pt x="2416" y="7"/>
                </a:lnTo>
                <a:lnTo>
                  <a:pt x="2439" y="17"/>
                </a:lnTo>
                <a:lnTo>
                  <a:pt x="2462" y="33"/>
                </a:lnTo>
                <a:lnTo>
                  <a:pt x="2479" y="52"/>
                </a:lnTo>
                <a:lnTo>
                  <a:pt x="2494" y="75"/>
                </a:lnTo>
                <a:lnTo>
                  <a:pt x="2502" y="99"/>
                </a:lnTo>
                <a:lnTo>
                  <a:pt x="2507" y="123"/>
                </a:lnTo>
                <a:lnTo>
                  <a:pt x="2507" y="150"/>
                </a:lnTo>
                <a:lnTo>
                  <a:pt x="2501" y="175"/>
                </a:lnTo>
                <a:lnTo>
                  <a:pt x="2490" y="199"/>
                </a:lnTo>
                <a:lnTo>
                  <a:pt x="2475" y="221"/>
                </a:lnTo>
                <a:lnTo>
                  <a:pt x="2266" y="463"/>
                </a:lnTo>
                <a:lnTo>
                  <a:pt x="2803" y="463"/>
                </a:lnTo>
                <a:lnTo>
                  <a:pt x="2829" y="465"/>
                </a:lnTo>
                <a:lnTo>
                  <a:pt x="2854" y="473"/>
                </a:lnTo>
                <a:lnTo>
                  <a:pt x="2878" y="485"/>
                </a:lnTo>
                <a:lnTo>
                  <a:pt x="2897" y="501"/>
                </a:lnTo>
                <a:lnTo>
                  <a:pt x="2914" y="521"/>
                </a:lnTo>
                <a:lnTo>
                  <a:pt x="2926" y="545"/>
                </a:lnTo>
                <a:lnTo>
                  <a:pt x="2934" y="570"/>
                </a:lnTo>
                <a:lnTo>
                  <a:pt x="2937" y="596"/>
                </a:lnTo>
                <a:lnTo>
                  <a:pt x="2937" y="596"/>
                </a:lnTo>
                <a:lnTo>
                  <a:pt x="2934" y="622"/>
                </a:lnTo>
                <a:lnTo>
                  <a:pt x="2926" y="646"/>
                </a:lnTo>
                <a:lnTo>
                  <a:pt x="2914" y="669"/>
                </a:lnTo>
                <a:lnTo>
                  <a:pt x="2897" y="690"/>
                </a:lnTo>
                <a:lnTo>
                  <a:pt x="1602" y="1983"/>
                </a:lnTo>
                <a:lnTo>
                  <a:pt x="1602" y="3340"/>
                </a:lnTo>
                <a:lnTo>
                  <a:pt x="1895" y="3340"/>
                </a:lnTo>
                <a:lnTo>
                  <a:pt x="1923" y="3343"/>
                </a:lnTo>
                <a:lnTo>
                  <a:pt x="1947" y="3351"/>
                </a:lnTo>
                <a:lnTo>
                  <a:pt x="1970" y="3363"/>
                </a:lnTo>
                <a:lnTo>
                  <a:pt x="1990" y="3379"/>
                </a:lnTo>
                <a:lnTo>
                  <a:pt x="2006" y="3399"/>
                </a:lnTo>
                <a:lnTo>
                  <a:pt x="2018" y="3421"/>
                </a:lnTo>
                <a:lnTo>
                  <a:pt x="2026" y="3446"/>
                </a:lnTo>
                <a:lnTo>
                  <a:pt x="2029" y="3474"/>
                </a:lnTo>
                <a:lnTo>
                  <a:pt x="2026" y="3500"/>
                </a:lnTo>
                <a:lnTo>
                  <a:pt x="2018" y="3526"/>
                </a:lnTo>
                <a:lnTo>
                  <a:pt x="2006" y="3548"/>
                </a:lnTo>
                <a:lnTo>
                  <a:pt x="1990" y="3567"/>
                </a:lnTo>
                <a:lnTo>
                  <a:pt x="1970" y="3584"/>
                </a:lnTo>
                <a:lnTo>
                  <a:pt x="1947" y="3596"/>
                </a:lnTo>
                <a:lnTo>
                  <a:pt x="1923" y="3604"/>
                </a:lnTo>
                <a:lnTo>
                  <a:pt x="1895" y="3607"/>
                </a:lnTo>
                <a:lnTo>
                  <a:pt x="1042" y="3607"/>
                </a:lnTo>
                <a:lnTo>
                  <a:pt x="1014" y="3604"/>
                </a:lnTo>
                <a:lnTo>
                  <a:pt x="990" y="3596"/>
                </a:lnTo>
                <a:lnTo>
                  <a:pt x="967" y="3584"/>
                </a:lnTo>
                <a:lnTo>
                  <a:pt x="947" y="3567"/>
                </a:lnTo>
                <a:lnTo>
                  <a:pt x="931" y="3548"/>
                </a:lnTo>
                <a:lnTo>
                  <a:pt x="918" y="3526"/>
                </a:lnTo>
                <a:lnTo>
                  <a:pt x="911" y="3500"/>
                </a:lnTo>
                <a:lnTo>
                  <a:pt x="907" y="3474"/>
                </a:lnTo>
                <a:lnTo>
                  <a:pt x="911" y="3446"/>
                </a:lnTo>
                <a:lnTo>
                  <a:pt x="918" y="3421"/>
                </a:lnTo>
                <a:lnTo>
                  <a:pt x="931" y="3399"/>
                </a:lnTo>
                <a:lnTo>
                  <a:pt x="947" y="3379"/>
                </a:lnTo>
                <a:lnTo>
                  <a:pt x="967" y="3363"/>
                </a:lnTo>
                <a:lnTo>
                  <a:pt x="990" y="3351"/>
                </a:lnTo>
                <a:lnTo>
                  <a:pt x="1014" y="3343"/>
                </a:lnTo>
                <a:lnTo>
                  <a:pt x="1042" y="3340"/>
                </a:lnTo>
                <a:lnTo>
                  <a:pt x="1335" y="3340"/>
                </a:lnTo>
                <a:lnTo>
                  <a:pt x="1335" y="1983"/>
                </a:lnTo>
                <a:lnTo>
                  <a:pt x="40" y="690"/>
                </a:lnTo>
                <a:lnTo>
                  <a:pt x="23" y="669"/>
                </a:lnTo>
                <a:lnTo>
                  <a:pt x="11" y="646"/>
                </a:lnTo>
                <a:lnTo>
                  <a:pt x="3" y="622"/>
                </a:lnTo>
                <a:lnTo>
                  <a:pt x="0" y="596"/>
                </a:lnTo>
                <a:lnTo>
                  <a:pt x="3" y="570"/>
                </a:lnTo>
                <a:lnTo>
                  <a:pt x="11" y="545"/>
                </a:lnTo>
                <a:lnTo>
                  <a:pt x="23" y="521"/>
                </a:lnTo>
                <a:lnTo>
                  <a:pt x="40" y="501"/>
                </a:lnTo>
                <a:lnTo>
                  <a:pt x="59" y="485"/>
                </a:lnTo>
                <a:lnTo>
                  <a:pt x="82" y="473"/>
                </a:lnTo>
                <a:lnTo>
                  <a:pt x="108" y="465"/>
                </a:lnTo>
                <a:lnTo>
                  <a:pt x="134" y="463"/>
                </a:lnTo>
                <a:lnTo>
                  <a:pt x="1914" y="463"/>
                </a:lnTo>
                <a:lnTo>
                  <a:pt x="2273" y="47"/>
                </a:lnTo>
                <a:lnTo>
                  <a:pt x="2292" y="28"/>
                </a:lnTo>
                <a:lnTo>
                  <a:pt x="2315" y="15"/>
                </a:lnTo>
                <a:lnTo>
                  <a:pt x="2339" y="5"/>
                </a:lnTo>
                <a:lnTo>
                  <a:pt x="2364"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grpSp>
        <p:nvGrpSpPr>
          <p:cNvPr id="123" name="Group 33">
            <a:extLst>
              <a:ext uri="{FF2B5EF4-FFF2-40B4-BE49-F238E27FC236}">
                <a16:creationId xmlns:a16="http://schemas.microsoft.com/office/drawing/2014/main" id="{525FAFAE-7E46-44E1-95A7-555342ABC96E}"/>
              </a:ext>
            </a:extLst>
          </p:cNvPr>
          <p:cNvGrpSpPr>
            <a:grpSpLocks noChangeAspect="1"/>
          </p:cNvGrpSpPr>
          <p:nvPr/>
        </p:nvGrpSpPr>
        <p:grpSpPr bwMode="auto">
          <a:xfrm>
            <a:off x="7178114" y="5458560"/>
            <a:ext cx="294447" cy="353972"/>
            <a:chOff x="-2335" y="3566"/>
            <a:chExt cx="371" cy="446"/>
          </a:xfrm>
          <a:solidFill>
            <a:srgbClr val="262626">
              <a:lumMod val="50000"/>
            </a:srgbClr>
          </a:solidFill>
        </p:grpSpPr>
        <p:sp>
          <p:nvSpPr>
            <p:cNvPr id="124" name="Freeform 35">
              <a:extLst>
                <a:ext uri="{FF2B5EF4-FFF2-40B4-BE49-F238E27FC236}">
                  <a16:creationId xmlns:a16="http://schemas.microsoft.com/office/drawing/2014/main" id="{E2F1CF5C-9E84-43F5-857D-B32AAD7A5FBB}"/>
                </a:ext>
              </a:extLst>
            </p:cNvPr>
            <p:cNvSpPr>
              <a:spLocks noEditPoints="1"/>
            </p:cNvSpPr>
            <p:nvPr/>
          </p:nvSpPr>
          <p:spPr bwMode="auto">
            <a:xfrm>
              <a:off x="-2208" y="3566"/>
              <a:ext cx="116" cy="116"/>
            </a:xfrm>
            <a:custGeom>
              <a:avLst/>
              <a:gdLst>
                <a:gd name="T0" fmla="*/ 421 w 929"/>
                <a:gd name="T1" fmla="*/ 168 h 929"/>
                <a:gd name="T2" fmla="*/ 338 w 929"/>
                <a:gd name="T3" fmla="*/ 192 h 929"/>
                <a:gd name="T4" fmla="*/ 268 w 929"/>
                <a:gd name="T5" fmla="*/ 238 h 929"/>
                <a:gd name="T6" fmla="*/ 213 w 929"/>
                <a:gd name="T7" fmla="*/ 301 h 929"/>
                <a:gd name="T8" fmla="*/ 176 w 929"/>
                <a:gd name="T9" fmla="*/ 378 h 929"/>
                <a:gd name="T10" fmla="*/ 164 w 929"/>
                <a:gd name="T11" fmla="*/ 465 h 929"/>
                <a:gd name="T12" fmla="*/ 176 w 929"/>
                <a:gd name="T13" fmla="*/ 552 h 929"/>
                <a:gd name="T14" fmla="*/ 213 w 929"/>
                <a:gd name="T15" fmla="*/ 629 h 929"/>
                <a:gd name="T16" fmla="*/ 268 w 929"/>
                <a:gd name="T17" fmla="*/ 691 h 929"/>
                <a:gd name="T18" fmla="*/ 338 w 929"/>
                <a:gd name="T19" fmla="*/ 738 h 929"/>
                <a:gd name="T20" fmla="*/ 421 w 929"/>
                <a:gd name="T21" fmla="*/ 762 h 929"/>
                <a:gd name="T22" fmla="*/ 508 w 929"/>
                <a:gd name="T23" fmla="*/ 762 h 929"/>
                <a:gd name="T24" fmla="*/ 591 w 929"/>
                <a:gd name="T25" fmla="*/ 738 h 929"/>
                <a:gd name="T26" fmla="*/ 661 w 929"/>
                <a:gd name="T27" fmla="*/ 691 h 929"/>
                <a:gd name="T28" fmla="*/ 716 w 929"/>
                <a:gd name="T29" fmla="*/ 629 h 929"/>
                <a:gd name="T30" fmla="*/ 753 w 929"/>
                <a:gd name="T31" fmla="*/ 552 h 929"/>
                <a:gd name="T32" fmla="*/ 765 w 929"/>
                <a:gd name="T33" fmla="*/ 465 h 929"/>
                <a:gd name="T34" fmla="*/ 753 w 929"/>
                <a:gd name="T35" fmla="*/ 378 h 929"/>
                <a:gd name="T36" fmla="*/ 716 w 929"/>
                <a:gd name="T37" fmla="*/ 301 h 929"/>
                <a:gd name="T38" fmla="*/ 661 w 929"/>
                <a:gd name="T39" fmla="*/ 238 h 929"/>
                <a:gd name="T40" fmla="*/ 591 w 929"/>
                <a:gd name="T41" fmla="*/ 192 h 929"/>
                <a:gd name="T42" fmla="*/ 508 w 929"/>
                <a:gd name="T43" fmla="*/ 168 h 929"/>
                <a:gd name="T44" fmla="*/ 465 w 929"/>
                <a:gd name="T45" fmla="*/ 0 h 929"/>
                <a:gd name="T46" fmla="*/ 571 w 929"/>
                <a:gd name="T47" fmla="*/ 12 h 929"/>
                <a:gd name="T48" fmla="*/ 668 w 929"/>
                <a:gd name="T49" fmla="*/ 48 h 929"/>
                <a:gd name="T50" fmla="*/ 755 w 929"/>
                <a:gd name="T51" fmla="*/ 103 h 929"/>
                <a:gd name="T52" fmla="*/ 826 w 929"/>
                <a:gd name="T53" fmla="*/ 174 h 929"/>
                <a:gd name="T54" fmla="*/ 881 w 929"/>
                <a:gd name="T55" fmla="*/ 261 h 929"/>
                <a:gd name="T56" fmla="*/ 917 w 929"/>
                <a:gd name="T57" fmla="*/ 358 h 929"/>
                <a:gd name="T58" fmla="*/ 929 w 929"/>
                <a:gd name="T59" fmla="*/ 465 h 929"/>
                <a:gd name="T60" fmla="*/ 917 w 929"/>
                <a:gd name="T61" fmla="*/ 572 h 929"/>
                <a:gd name="T62" fmla="*/ 881 w 929"/>
                <a:gd name="T63" fmla="*/ 668 h 929"/>
                <a:gd name="T64" fmla="*/ 826 w 929"/>
                <a:gd name="T65" fmla="*/ 755 h 929"/>
                <a:gd name="T66" fmla="*/ 755 w 929"/>
                <a:gd name="T67" fmla="*/ 827 h 929"/>
                <a:gd name="T68" fmla="*/ 668 w 929"/>
                <a:gd name="T69" fmla="*/ 882 h 929"/>
                <a:gd name="T70" fmla="*/ 571 w 929"/>
                <a:gd name="T71" fmla="*/ 917 h 929"/>
                <a:gd name="T72" fmla="*/ 465 w 929"/>
                <a:gd name="T73" fmla="*/ 929 h 929"/>
                <a:gd name="T74" fmla="*/ 358 w 929"/>
                <a:gd name="T75" fmla="*/ 917 h 929"/>
                <a:gd name="T76" fmla="*/ 261 w 929"/>
                <a:gd name="T77" fmla="*/ 882 h 929"/>
                <a:gd name="T78" fmla="*/ 174 w 929"/>
                <a:gd name="T79" fmla="*/ 827 h 929"/>
                <a:gd name="T80" fmla="*/ 103 w 929"/>
                <a:gd name="T81" fmla="*/ 755 h 929"/>
                <a:gd name="T82" fmla="*/ 48 w 929"/>
                <a:gd name="T83" fmla="*/ 668 h 929"/>
                <a:gd name="T84" fmla="*/ 12 w 929"/>
                <a:gd name="T85" fmla="*/ 572 h 929"/>
                <a:gd name="T86" fmla="*/ 0 w 929"/>
                <a:gd name="T87" fmla="*/ 465 h 929"/>
                <a:gd name="T88" fmla="*/ 12 w 929"/>
                <a:gd name="T89" fmla="*/ 358 h 929"/>
                <a:gd name="T90" fmla="*/ 48 w 929"/>
                <a:gd name="T91" fmla="*/ 261 h 929"/>
                <a:gd name="T92" fmla="*/ 103 w 929"/>
                <a:gd name="T93" fmla="*/ 174 h 929"/>
                <a:gd name="T94" fmla="*/ 174 w 929"/>
                <a:gd name="T95" fmla="*/ 103 h 929"/>
                <a:gd name="T96" fmla="*/ 261 w 929"/>
                <a:gd name="T97" fmla="*/ 48 h 929"/>
                <a:gd name="T98" fmla="*/ 358 w 929"/>
                <a:gd name="T99" fmla="*/ 12 h 929"/>
                <a:gd name="T100" fmla="*/ 465 w 929"/>
                <a:gd name="T101"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9" h="929">
                  <a:moveTo>
                    <a:pt x="465" y="164"/>
                  </a:moveTo>
                  <a:lnTo>
                    <a:pt x="421" y="168"/>
                  </a:lnTo>
                  <a:lnTo>
                    <a:pt x="378" y="176"/>
                  </a:lnTo>
                  <a:lnTo>
                    <a:pt x="338" y="192"/>
                  </a:lnTo>
                  <a:lnTo>
                    <a:pt x="301" y="213"/>
                  </a:lnTo>
                  <a:lnTo>
                    <a:pt x="268" y="238"/>
                  </a:lnTo>
                  <a:lnTo>
                    <a:pt x="238" y="268"/>
                  </a:lnTo>
                  <a:lnTo>
                    <a:pt x="213" y="301"/>
                  </a:lnTo>
                  <a:lnTo>
                    <a:pt x="192" y="338"/>
                  </a:lnTo>
                  <a:lnTo>
                    <a:pt x="176" y="378"/>
                  </a:lnTo>
                  <a:lnTo>
                    <a:pt x="168" y="421"/>
                  </a:lnTo>
                  <a:lnTo>
                    <a:pt x="164" y="465"/>
                  </a:lnTo>
                  <a:lnTo>
                    <a:pt x="168" y="509"/>
                  </a:lnTo>
                  <a:lnTo>
                    <a:pt x="176" y="552"/>
                  </a:lnTo>
                  <a:lnTo>
                    <a:pt x="192" y="591"/>
                  </a:lnTo>
                  <a:lnTo>
                    <a:pt x="213" y="629"/>
                  </a:lnTo>
                  <a:lnTo>
                    <a:pt x="238" y="662"/>
                  </a:lnTo>
                  <a:lnTo>
                    <a:pt x="268" y="691"/>
                  </a:lnTo>
                  <a:lnTo>
                    <a:pt x="301" y="717"/>
                  </a:lnTo>
                  <a:lnTo>
                    <a:pt x="338" y="738"/>
                  </a:lnTo>
                  <a:lnTo>
                    <a:pt x="378" y="753"/>
                  </a:lnTo>
                  <a:lnTo>
                    <a:pt x="421" y="762"/>
                  </a:lnTo>
                  <a:lnTo>
                    <a:pt x="465" y="765"/>
                  </a:lnTo>
                  <a:lnTo>
                    <a:pt x="508" y="762"/>
                  </a:lnTo>
                  <a:lnTo>
                    <a:pt x="551" y="753"/>
                  </a:lnTo>
                  <a:lnTo>
                    <a:pt x="591" y="738"/>
                  </a:lnTo>
                  <a:lnTo>
                    <a:pt x="628" y="717"/>
                  </a:lnTo>
                  <a:lnTo>
                    <a:pt x="661" y="691"/>
                  </a:lnTo>
                  <a:lnTo>
                    <a:pt x="691" y="662"/>
                  </a:lnTo>
                  <a:lnTo>
                    <a:pt x="716" y="629"/>
                  </a:lnTo>
                  <a:lnTo>
                    <a:pt x="737" y="591"/>
                  </a:lnTo>
                  <a:lnTo>
                    <a:pt x="753" y="552"/>
                  </a:lnTo>
                  <a:lnTo>
                    <a:pt x="761" y="509"/>
                  </a:lnTo>
                  <a:lnTo>
                    <a:pt x="765" y="465"/>
                  </a:lnTo>
                  <a:lnTo>
                    <a:pt x="761" y="421"/>
                  </a:lnTo>
                  <a:lnTo>
                    <a:pt x="753" y="378"/>
                  </a:lnTo>
                  <a:lnTo>
                    <a:pt x="737" y="338"/>
                  </a:lnTo>
                  <a:lnTo>
                    <a:pt x="716" y="301"/>
                  </a:lnTo>
                  <a:lnTo>
                    <a:pt x="691" y="268"/>
                  </a:lnTo>
                  <a:lnTo>
                    <a:pt x="661" y="238"/>
                  </a:lnTo>
                  <a:lnTo>
                    <a:pt x="628" y="213"/>
                  </a:lnTo>
                  <a:lnTo>
                    <a:pt x="591" y="192"/>
                  </a:lnTo>
                  <a:lnTo>
                    <a:pt x="551" y="176"/>
                  </a:lnTo>
                  <a:lnTo>
                    <a:pt x="508" y="168"/>
                  </a:lnTo>
                  <a:lnTo>
                    <a:pt x="465" y="164"/>
                  </a:lnTo>
                  <a:close/>
                  <a:moveTo>
                    <a:pt x="465" y="0"/>
                  </a:moveTo>
                  <a:lnTo>
                    <a:pt x="518" y="4"/>
                  </a:lnTo>
                  <a:lnTo>
                    <a:pt x="571" y="12"/>
                  </a:lnTo>
                  <a:lnTo>
                    <a:pt x="621" y="28"/>
                  </a:lnTo>
                  <a:lnTo>
                    <a:pt x="668" y="48"/>
                  </a:lnTo>
                  <a:lnTo>
                    <a:pt x="713" y="73"/>
                  </a:lnTo>
                  <a:lnTo>
                    <a:pt x="755" y="103"/>
                  </a:lnTo>
                  <a:lnTo>
                    <a:pt x="792" y="137"/>
                  </a:lnTo>
                  <a:lnTo>
                    <a:pt x="826" y="174"/>
                  </a:lnTo>
                  <a:lnTo>
                    <a:pt x="856" y="216"/>
                  </a:lnTo>
                  <a:lnTo>
                    <a:pt x="881" y="261"/>
                  </a:lnTo>
                  <a:lnTo>
                    <a:pt x="901" y="308"/>
                  </a:lnTo>
                  <a:lnTo>
                    <a:pt x="917" y="358"/>
                  </a:lnTo>
                  <a:lnTo>
                    <a:pt x="925" y="411"/>
                  </a:lnTo>
                  <a:lnTo>
                    <a:pt x="929" y="465"/>
                  </a:lnTo>
                  <a:lnTo>
                    <a:pt x="925" y="519"/>
                  </a:lnTo>
                  <a:lnTo>
                    <a:pt x="917" y="572"/>
                  </a:lnTo>
                  <a:lnTo>
                    <a:pt x="901" y="621"/>
                  </a:lnTo>
                  <a:lnTo>
                    <a:pt x="881" y="668"/>
                  </a:lnTo>
                  <a:lnTo>
                    <a:pt x="856" y="714"/>
                  </a:lnTo>
                  <a:lnTo>
                    <a:pt x="826" y="755"/>
                  </a:lnTo>
                  <a:lnTo>
                    <a:pt x="792" y="793"/>
                  </a:lnTo>
                  <a:lnTo>
                    <a:pt x="755" y="827"/>
                  </a:lnTo>
                  <a:lnTo>
                    <a:pt x="713" y="857"/>
                  </a:lnTo>
                  <a:lnTo>
                    <a:pt x="668" y="882"/>
                  </a:lnTo>
                  <a:lnTo>
                    <a:pt x="621" y="902"/>
                  </a:lnTo>
                  <a:lnTo>
                    <a:pt x="571" y="917"/>
                  </a:lnTo>
                  <a:lnTo>
                    <a:pt x="518" y="926"/>
                  </a:lnTo>
                  <a:lnTo>
                    <a:pt x="465" y="929"/>
                  </a:lnTo>
                  <a:lnTo>
                    <a:pt x="411" y="926"/>
                  </a:lnTo>
                  <a:lnTo>
                    <a:pt x="358" y="917"/>
                  </a:lnTo>
                  <a:lnTo>
                    <a:pt x="308" y="902"/>
                  </a:lnTo>
                  <a:lnTo>
                    <a:pt x="261" y="882"/>
                  </a:lnTo>
                  <a:lnTo>
                    <a:pt x="216" y="857"/>
                  </a:lnTo>
                  <a:lnTo>
                    <a:pt x="174" y="827"/>
                  </a:lnTo>
                  <a:lnTo>
                    <a:pt x="137" y="793"/>
                  </a:lnTo>
                  <a:lnTo>
                    <a:pt x="103" y="755"/>
                  </a:lnTo>
                  <a:lnTo>
                    <a:pt x="73" y="714"/>
                  </a:lnTo>
                  <a:lnTo>
                    <a:pt x="48" y="668"/>
                  </a:lnTo>
                  <a:lnTo>
                    <a:pt x="28" y="621"/>
                  </a:lnTo>
                  <a:lnTo>
                    <a:pt x="12" y="572"/>
                  </a:lnTo>
                  <a:lnTo>
                    <a:pt x="4" y="519"/>
                  </a:lnTo>
                  <a:lnTo>
                    <a:pt x="0" y="465"/>
                  </a:lnTo>
                  <a:lnTo>
                    <a:pt x="4" y="411"/>
                  </a:lnTo>
                  <a:lnTo>
                    <a:pt x="12" y="358"/>
                  </a:lnTo>
                  <a:lnTo>
                    <a:pt x="28" y="308"/>
                  </a:lnTo>
                  <a:lnTo>
                    <a:pt x="48" y="261"/>
                  </a:lnTo>
                  <a:lnTo>
                    <a:pt x="73" y="216"/>
                  </a:lnTo>
                  <a:lnTo>
                    <a:pt x="103" y="174"/>
                  </a:lnTo>
                  <a:lnTo>
                    <a:pt x="137" y="137"/>
                  </a:lnTo>
                  <a:lnTo>
                    <a:pt x="174" y="103"/>
                  </a:lnTo>
                  <a:lnTo>
                    <a:pt x="216" y="73"/>
                  </a:lnTo>
                  <a:lnTo>
                    <a:pt x="261" y="48"/>
                  </a:lnTo>
                  <a:lnTo>
                    <a:pt x="308" y="28"/>
                  </a:lnTo>
                  <a:lnTo>
                    <a:pt x="358" y="12"/>
                  </a:lnTo>
                  <a:lnTo>
                    <a:pt x="411" y="4"/>
                  </a:lnTo>
                  <a:lnTo>
                    <a:pt x="465"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25" name="Freeform 36">
              <a:extLst>
                <a:ext uri="{FF2B5EF4-FFF2-40B4-BE49-F238E27FC236}">
                  <a16:creationId xmlns:a16="http://schemas.microsoft.com/office/drawing/2014/main" id="{FD26D83B-DE4C-4A18-BB15-2F87D265B70A}"/>
                </a:ext>
              </a:extLst>
            </p:cNvPr>
            <p:cNvSpPr>
              <a:spLocks/>
            </p:cNvSpPr>
            <p:nvPr/>
          </p:nvSpPr>
          <p:spPr bwMode="auto">
            <a:xfrm>
              <a:off x="-2160" y="3669"/>
              <a:ext cx="20" cy="343"/>
            </a:xfrm>
            <a:custGeom>
              <a:avLst/>
              <a:gdLst>
                <a:gd name="T0" fmla="*/ 82 w 163"/>
                <a:gd name="T1" fmla="*/ 0 h 2740"/>
                <a:gd name="T2" fmla="*/ 103 w 163"/>
                <a:gd name="T3" fmla="*/ 3 h 2740"/>
                <a:gd name="T4" fmla="*/ 123 w 163"/>
                <a:gd name="T5" fmla="*/ 11 h 2740"/>
                <a:gd name="T6" fmla="*/ 140 w 163"/>
                <a:gd name="T7" fmla="*/ 24 h 2740"/>
                <a:gd name="T8" fmla="*/ 152 w 163"/>
                <a:gd name="T9" fmla="*/ 40 h 2740"/>
                <a:gd name="T10" fmla="*/ 161 w 163"/>
                <a:gd name="T11" fmla="*/ 60 h 2740"/>
                <a:gd name="T12" fmla="*/ 163 w 163"/>
                <a:gd name="T13" fmla="*/ 81 h 2740"/>
                <a:gd name="T14" fmla="*/ 163 w 163"/>
                <a:gd name="T15" fmla="*/ 2659 h 2740"/>
                <a:gd name="T16" fmla="*/ 161 w 163"/>
                <a:gd name="T17" fmla="*/ 2680 h 2740"/>
                <a:gd name="T18" fmla="*/ 152 w 163"/>
                <a:gd name="T19" fmla="*/ 2700 h 2740"/>
                <a:gd name="T20" fmla="*/ 140 w 163"/>
                <a:gd name="T21" fmla="*/ 2716 h 2740"/>
                <a:gd name="T22" fmla="*/ 123 w 163"/>
                <a:gd name="T23" fmla="*/ 2729 h 2740"/>
                <a:gd name="T24" fmla="*/ 103 w 163"/>
                <a:gd name="T25" fmla="*/ 2737 h 2740"/>
                <a:gd name="T26" fmla="*/ 82 w 163"/>
                <a:gd name="T27" fmla="*/ 2740 h 2740"/>
                <a:gd name="T28" fmla="*/ 60 w 163"/>
                <a:gd name="T29" fmla="*/ 2737 h 2740"/>
                <a:gd name="T30" fmla="*/ 41 w 163"/>
                <a:gd name="T31" fmla="*/ 2729 h 2740"/>
                <a:gd name="T32" fmla="*/ 24 w 163"/>
                <a:gd name="T33" fmla="*/ 2716 h 2740"/>
                <a:gd name="T34" fmla="*/ 11 w 163"/>
                <a:gd name="T35" fmla="*/ 2700 h 2740"/>
                <a:gd name="T36" fmla="*/ 3 w 163"/>
                <a:gd name="T37" fmla="*/ 2680 h 2740"/>
                <a:gd name="T38" fmla="*/ 0 w 163"/>
                <a:gd name="T39" fmla="*/ 2659 h 2740"/>
                <a:gd name="T40" fmla="*/ 0 w 163"/>
                <a:gd name="T41" fmla="*/ 81 h 2740"/>
                <a:gd name="T42" fmla="*/ 3 w 163"/>
                <a:gd name="T43" fmla="*/ 60 h 2740"/>
                <a:gd name="T44" fmla="*/ 11 w 163"/>
                <a:gd name="T45" fmla="*/ 40 h 2740"/>
                <a:gd name="T46" fmla="*/ 24 w 163"/>
                <a:gd name="T47" fmla="*/ 24 h 2740"/>
                <a:gd name="T48" fmla="*/ 41 w 163"/>
                <a:gd name="T49" fmla="*/ 11 h 2740"/>
                <a:gd name="T50" fmla="*/ 60 w 163"/>
                <a:gd name="T51" fmla="*/ 3 h 2740"/>
                <a:gd name="T52" fmla="*/ 82 w 163"/>
                <a:gd name="T53"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740">
                  <a:moveTo>
                    <a:pt x="82" y="0"/>
                  </a:moveTo>
                  <a:lnTo>
                    <a:pt x="103" y="3"/>
                  </a:lnTo>
                  <a:lnTo>
                    <a:pt x="123" y="11"/>
                  </a:lnTo>
                  <a:lnTo>
                    <a:pt x="140" y="24"/>
                  </a:lnTo>
                  <a:lnTo>
                    <a:pt x="152" y="40"/>
                  </a:lnTo>
                  <a:lnTo>
                    <a:pt x="161" y="60"/>
                  </a:lnTo>
                  <a:lnTo>
                    <a:pt x="163" y="81"/>
                  </a:lnTo>
                  <a:lnTo>
                    <a:pt x="163" y="2659"/>
                  </a:lnTo>
                  <a:lnTo>
                    <a:pt x="161" y="2680"/>
                  </a:lnTo>
                  <a:lnTo>
                    <a:pt x="152" y="2700"/>
                  </a:lnTo>
                  <a:lnTo>
                    <a:pt x="140" y="2716"/>
                  </a:lnTo>
                  <a:lnTo>
                    <a:pt x="123" y="2729"/>
                  </a:lnTo>
                  <a:lnTo>
                    <a:pt x="103" y="2737"/>
                  </a:lnTo>
                  <a:lnTo>
                    <a:pt x="82" y="2740"/>
                  </a:lnTo>
                  <a:lnTo>
                    <a:pt x="60" y="2737"/>
                  </a:lnTo>
                  <a:lnTo>
                    <a:pt x="41" y="2729"/>
                  </a:lnTo>
                  <a:lnTo>
                    <a:pt x="24" y="2716"/>
                  </a:lnTo>
                  <a:lnTo>
                    <a:pt x="11" y="2700"/>
                  </a:lnTo>
                  <a:lnTo>
                    <a:pt x="3" y="2680"/>
                  </a:lnTo>
                  <a:lnTo>
                    <a:pt x="0" y="2659"/>
                  </a:lnTo>
                  <a:lnTo>
                    <a:pt x="0" y="81"/>
                  </a:lnTo>
                  <a:lnTo>
                    <a:pt x="3" y="60"/>
                  </a:lnTo>
                  <a:lnTo>
                    <a:pt x="11" y="40"/>
                  </a:lnTo>
                  <a:lnTo>
                    <a:pt x="24" y="24"/>
                  </a:lnTo>
                  <a:lnTo>
                    <a:pt x="41" y="11"/>
                  </a:lnTo>
                  <a:lnTo>
                    <a:pt x="60" y="3"/>
                  </a:lnTo>
                  <a:lnTo>
                    <a:pt x="82"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26" name="Freeform 37">
              <a:extLst>
                <a:ext uri="{FF2B5EF4-FFF2-40B4-BE49-F238E27FC236}">
                  <a16:creationId xmlns:a16="http://schemas.microsoft.com/office/drawing/2014/main" id="{50E40D8C-CF37-4700-AD5F-11E6FB8BD354}"/>
                </a:ext>
              </a:extLst>
            </p:cNvPr>
            <p:cNvSpPr>
              <a:spLocks/>
            </p:cNvSpPr>
            <p:nvPr/>
          </p:nvSpPr>
          <p:spPr bwMode="auto">
            <a:xfrm>
              <a:off x="-2335" y="3816"/>
              <a:ext cx="371" cy="196"/>
            </a:xfrm>
            <a:custGeom>
              <a:avLst/>
              <a:gdLst>
                <a:gd name="T0" fmla="*/ 408 w 2966"/>
                <a:gd name="T1" fmla="*/ 3 h 1566"/>
                <a:gd name="T2" fmla="*/ 456 w 2966"/>
                <a:gd name="T3" fmla="*/ 41 h 1566"/>
                <a:gd name="T4" fmla="*/ 465 w 2966"/>
                <a:gd name="T5" fmla="*/ 104 h 1566"/>
                <a:gd name="T6" fmla="*/ 427 w 2966"/>
                <a:gd name="T7" fmla="*/ 153 h 1566"/>
                <a:gd name="T8" fmla="*/ 165 w 2966"/>
                <a:gd name="T9" fmla="*/ 164 h 1566"/>
                <a:gd name="T10" fmla="*/ 211 w 2966"/>
                <a:gd name="T11" fmla="*/ 437 h 1566"/>
                <a:gd name="T12" fmla="*/ 310 w 2966"/>
                <a:gd name="T13" fmla="*/ 689 h 1566"/>
                <a:gd name="T14" fmla="*/ 456 w 2966"/>
                <a:gd name="T15" fmla="*/ 913 h 1566"/>
                <a:gd name="T16" fmla="*/ 643 w 2966"/>
                <a:gd name="T17" fmla="*/ 1101 h 1566"/>
                <a:gd name="T18" fmla="*/ 866 w 2966"/>
                <a:gd name="T19" fmla="*/ 1249 h 1566"/>
                <a:gd name="T20" fmla="*/ 1115 w 2966"/>
                <a:gd name="T21" fmla="*/ 1351 h 1566"/>
                <a:gd name="T22" fmla="*/ 1388 w 2966"/>
                <a:gd name="T23" fmla="*/ 1400 h 1566"/>
                <a:gd name="T24" fmla="*/ 1671 w 2966"/>
                <a:gd name="T25" fmla="*/ 1390 h 1566"/>
                <a:gd name="T26" fmla="*/ 1936 w 2966"/>
                <a:gd name="T27" fmla="*/ 1323 h 1566"/>
                <a:gd name="T28" fmla="*/ 2178 w 2966"/>
                <a:gd name="T29" fmla="*/ 1205 h 1566"/>
                <a:gd name="T30" fmla="*/ 2388 w 2966"/>
                <a:gd name="T31" fmla="*/ 1042 h 1566"/>
                <a:gd name="T32" fmla="*/ 2562 w 2966"/>
                <a:gd name="T33" fmla="*/ 841 h 1566"/>
                <a:gd name="T34" fmla="*/ 2693 w 2966"/>
                <a:gd name="T35" fmla="*/ 608 h 1566"/>
                <a:gd name="T36" fmla="*/ 2776 w 2966"/>
                <a:gd name="T37" fmla="*/ 348 h 1566"/>
                <a:gd name="T38" fmla="*/ 2583 w 2966"/>
                <a:gd name="T39" fmla="*/ 164 h 1566"/>
                <a:gd name="T40" fmla="*/ 2525 w 2966"/>
                <a:gd name="T41" fmla="*/ 140 h 1566"/>
                <a:gd name="T42" fmla="*/ 2502 w 2966"/>
                <a:gd name="T43" fmla="*/ 82 h 1566"/>
                <a:gd name="T44" fmla="*/ 2525 w 2966"/>
                <a:gd name="T45" fmla="*/ 24 h 1566"/>
                <a:gd name="T46" fmla="*/ 2583 w 2966"/>
                <a:gd name="T47" fmla="*/ 0 h 1566"/>
                <a:gd name="T48" fmla="*/ 2925 w 2966"/>
                <a:gd name="T49" fmla="*/ 11 h 1566"/>
                <a:gd name="T50" fmla="*/ 2963 w 2966"/>
                <a:gd name="T51" fmla="*/ 61 h 1566"/>
                <a:gd name="T52" fmla="*/ 2952 w 2966"/>
                <a:gd name="T53" fmla="*/ 283 h 1566"/>
                <a:gd name="T54" fmla="*/ 2884 w 2966"/>
                <a:gd name="T55" fmla="*/ 569 h 1566"/>
                <a:gd name="T56" fmla="*/ 2763 w 2966"/>
                <a:gd name="T57" fmla="*/ 831 h 1566"/>
                <a:gd name="T58" fmla="*/ 2595 w 2966"/>
                <a:gd name="T59" fmla="*/ 1062 h 1566"/>
                <a:gd name="T60" fmla="*/ 2389 w 2966"/>
                <a:gd name="T61" fmla="*/ 1257 h 1566"/>
                <a:gd name="T62" fmla="*/ 2147 w 2966"/>
                <a:gd name="T63" fmla="*/ 1409 h 1566"/>
                <a:gd name="T64" fmla="*/ 1876 w 2966"/>
                <a:gd name="T65" fmla="*/ 1513 h 1566"/>
                <a:gd name="T66" fmla="*/ 1584 w 2966"/>
                <a:gd name="T67" fmla="*/ 1563 h 1566"/>
                <a:gd name="T68" fmla="*/ 1281 w 2966"/>
                <a:gd name="T69" fmla="*/ 1553 h 1566"/>
                <a:gd name="T70" fmla="*/ 996 w 2966"/>
                <a:gd name="T71" fmla="*/ 1484 h 1566"/>
                <a:gd name="T72" fmla="*/ 735 w 2966"/>
                <a:gd name="T73" fmla="*/ 1364 h 1566"/>
                <a:gd name="T74" fmla="*/ 504 w 2966"/>
                <a:gd name="T75" fmla="*/ 1196 h 1566"/>
                <a:gd name="T76" fmla="*/ 309 w 2966"/>
                <a:gd name="T77" fmla="*/ 988 h 1566"/>
                <a:gd name="T78" fmla="*/ 156 w 2966"/>
                <a:gd name="T79" fmla="*/ 746 h 1566"/>
                <a:gd name="T80" fmla="*/ 53 w 2966"/>
                <a:gd name="T81" fmla="*/ 477 h 1566"/>
                <a:gd name="T82" fmla="*/ 3 w 2966"/>
                <a:gd name="T83" fmla="*/ 184 h 1566"/>
                <a:gd name="T84" fmla="*/ 11 w 2966"/>
                <a:gd name="T85" fmla="*/ 41 h 1566"/>
                <a:gd name="T86" fmla="*/ 59 w 2966"/>
                <a:gd name="T87" fmla="*/ 3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6" h="1566">
                  <a:moveTo>
                    <a:pt x="81" y="0"/>
                  </a:moveTo>
                  <a:lnTo>
                    <a:pt x="386" y="0"/>
                  </a:lnTo>
                  <a:lnTo>
                    <a:pt x="408" y="3"/>
                  </a:lnTo>
                  <a:lnTo>
                    <a:pt x="427" y="11"/>
                  </a:lnTo>
                  <a:lnTo>
                    <a:pt x="443" y="24"/>
                  </a:lnTo>
                  <a:lnTo>
                    <a:pt x="456" y="41"/>
                  </a:lnTo>
                  <a:lnTo>
                    <a:pt x="465" y="61"/>
                  </a:lnTo>
                  <a:lnTo>
                    <a:pt x="467" y="82"/>
                  </a:lnTo>
                  <a:lnTo>
                    <a:pt x="465" y="104"/>
                  </a:lnTo>
                  <a:lnTo>
                    <a:pt x="456" y="123"/>
                  </a:lnTo>
                  <a:lnTo>
                    <a:pt x="443" y="140"/>
                  </a:lnTo>
                  <a:lnTo>
                    <a:pt x="427" y="153"/>
                  </a:lnTo>
                  <a:lnTo>
                    <a:pt x="408" y="161"/>
                  </a:lnTo>
                  <a:lnTo>
                    <a:pt x="386" y="164"/>
                  </a:lnTo>
                  <a:lnTo>
                    <a:pt x="165" y="164"/>
                  </a:lnTo>
                  <a:lnTo>
                    <a:pt x="174" y="257"/>
                  </a:lnTo>
                  <a:lnTo>
                    <a:pt x="189" y="348"/>
                  </a:lnTo>
                  <a:lnTo>
                    <a:pt x="211" y="437"/>
                  </a:lnTo>
                  <a:lnTo>
                    <a:pt x="239" y="524"/>
                  </a:lnTo>
                  <a:lnTo>
                    <a:pt x="272" y="608"/>
                  </a:lnTo>
                  <a:lnTo>
                    <a:pt x="310" y="689"/>
                  </a:lnTo>
                  <a:lnTo>
                    <a:pt x="354" y="766"/>
                  </a:lnTo>
                  <a:lnTo>
                    <a:pt x="403" y="841"/>
                  </a:lnTo>
                  <a:lnTo>
                    <a:pt x="456" y="913"/>
                  </a:lnTo>
                  <a:lnTo>
                    <a:pt x="515" y="980"/>
                  </a:lnTo>
                  <a:lnTo>
                    <a:pt x="577" y="1042"/>
                  </a:lnTo>
                  <a:lnTo>
                    <a:pt x="643" y="1101"/>
                  </a:lnTo>
                  <a:lnTo>
                    <a:pt x="714" y="1156"/>
                  </a:lnTo>
                  <a:lnTo>
                    <a:pt x="787" y="1205"/>
                  </a:lnTo>
                  <a:lnTo>
                    <a:pt x="866" y="1249"/>
                  </a:lnTo>
                  <a:lnTo>
                    <a:pt x="946" y="1289"/>
                  </a:lnTo>
                  <a:lnTo>
                    <a:pt x="1029" y="1323"/>
                  </a:lnTo>
                  <a:lnTo>
                    <a:pt x="1115" y="1351"/>
                  </a:lnTo>
                  <a:lnTo>
                    <a:pt x="1204" y="1374"/>
                  </a:lnTo>
                  <a:lnTo>
                    <a:pt x="1294" y="1390"/>
                  </a:lnTo>
                  <a:lnTo>
                    <a:pt x="1388" y="1400"/>
                  </a:lnTo>
                  <a:lnTo>
                    <a:pt x="1483" y="1403"/>
                  </a:lnTo>
                  <a:lnTo>
                    <a:pt x="1577" y="1400"/>
                  </a:lnTo>
                  <a:lnTo>
                    <a:pt x="1671" y="1390"/>
                  </a:lnTo>
                  <a:lnTo>
                    <a:pt x="1761" y="1374"/>
                  </a:lnTo>
                  <a:lnTo>
                    <a:pt x="1850" y="1351"/>
                  </a:lnTo>
                  <a:lnTo>
                    <a:pt x="1936" y="1323"/>
                  </a:lnTo>
                  <a:lnTo>
                    <a:pt x="2019" y="1289"/>
                  </a:lnTo>
                  <a:lnTo>
                    <a:pt x="2099" y="1249"/>
                  </a:lnTo>
                  <a:lnTo>
                    <a:pt x="2178" y="1205"/>
                  </a:lnTo>
                  <a:lnTo>
                    <a:pt x="2251" y="1156"/>
                  </a:lnTo>
                  <a:lnTo>
                    <a:pt x="2322" y="1101"/>
                  </a:lnTo>
                  <a:lnTo>
                    <a:pt x="2388" y="1042"/>
                  </a:lnTo>
                  <a:lnTo>
                    <a:pt x="2450" y="980"/>
                  </a:lnTo>
                  <a:lnTo>
                    <a:pt x="2509" y="913"/>
                  </a:lnTo>
                  <a:lnTo>
                    <a:pt x="2562" y="841"/>
                  </a:lnTo>
                  <a:lnTo>
                    <a:pt x="2611" y="766"/>
                  </a:lnTo>
                  <a:lnTo>
                    <a:pt x="2655" y="689"/>
                  </a:lnTo>
                  <a:lnTo>
                    <a:pt x="2693" y="608"/>
                  </a:lnTo>
                  <a:lnTo>
                    <a:pt x="2726" y="524"/>
                  </a:lnTo>
                  <a:lnTo>
                    <a:pt x="2754" y="437"/>
                  </a:lnTo>
                  <a:lnTo>
                    <a:pt x="2776" y="348"/>
                  </a:lnTo>
                  <a:lnTo>
                    <a:pt x="2791" y="257"/>
                  </a:lnTo>
                  <a:lnTo>
                    <a:pt x="2800" y="164"/>
                  </a:lnTo>
                  <a:lnTo>
                    <a:pt x="2583" y="164"/>
                  </a:lnTo>
                  <a:lnTo>
                    <a:pt x="2561" y="161"/>
                  </a:lnTo>
                  <a:lnTo>
                    <a:pt x="2542" y="153"/>
                  </a:lnTo>
                  <a:lnTo>
                    <a:pt x="2525" y="140"/>
                  </a:lnTo>
                  <a:lnTo>
                    <a:pt x="2513" y="123"/>
                  </a:lnTo>
                  <a:lnTo>
                    <a:pt x="2504" y="104"/>
                  </a:lnTo>
                  <a:lnTo>
                    <a:pt x="2502" y="82"/>
                  </a:lnTo>
                  <a:lnTo>
                    <a:pt x="2504" y="61"/>
                  </a:lnTo>
                  <a:lnTo>
                    <a:pt x="2513" y="41"/>
                  </a:lnTo>
                  <a:lnTo>
                    <a:pt x="2525" y="24"/>
                  </a:lnTo>
                  <a:lnTo>
                    <a:pt x="2542" y="11"/>
                  </a:lnTo>
                  <a:lnTo>
                    <a:pt x="2561" y="3"/>
                  </a:lnTo>
                  <a:lnTo>
                    <a:pt x="2583" y="0"/>
                  </a:lnTo>
                  <a:lnTo>
                    <a:pt x="2884" y="0"/>
                  </a:lnTo>
                  <a:lnTo>
                    <a:pt x="2906" y="3"/>
                  </a:lnTo>
                  <a:lnTo>
                    <a:pt x="2925" y="11"/>
                  </a:lnTo>
                  <a:lnTo>
                    <a:pt x="2942" y="24"/>
                  </a:lnTo>
                  <a:lnTo>
                    <a:pt x="2954" y="41"/>
                  </a:lnTo>
                  <a:lnTo>
                    <a:pt x="2963" y="61"/>
                  </a:lnTo>
                  <a:lnTo>
                    <a:pt x="2966" y="82"/>
                  </a:lnTo>
                  <a:lnTo>
                    <a:pt x="2962" y="184"/>
                  </a:lnTo>
                  <a:lnTo>
                    <a:pt x="2952" y="283"/>
                  </a:lnTo>
                  <a:lnTo>
                    <a:pt x="2935" y="381"/>
                  </a:lnTo>
                  <a:lnTo>
                    <a:pt x="2912" y="477"/>
                  </a:lnTo>
                  <a:lnTo>
                    <a:pt x="2884" y="569"/>
                  </a:lnTo>
                  <a:lnTo>
                    <a:pt x="2848" y="659"/>
                  </a:lnTo>
                  <a:lnTo>
                    <a:pt x="2809" y="746"/>
                  </a:lnTo>
                  <a:lnTo>
                    <a:pt x="2763" y="831"/>
                  </a:lnTo>
                  <a:lnTo>
                    <a:pt x="2712" y="911"/>
                  </a:lnTo>
                  <a:lnTo>
                    <a:pt x="2656" y="988"/>
                  </a:lnTo>
                  <a:lnTo>
                    <a:pt x="2595" y="1062"/>
                  </a:lnTo>
                  <a:lnTo>
                    <a:pt x="2531" y="1132"/>
                  </a:lnTo>
                  <a:lnTo>
                    <a:pt x="2461" y="1196"/>
                  </a:lnTo>
                  <a:lnTo>
                    <a:pt x="2389" y="1257"/>
                  </a:lnTo>
                  <a:lnTo>
                    <a:pt x="2311" y="1312"/>
                  </a:lnTo>
                  <a:lnTo>
                    <a:pt x="2230" y="1364"/>
                  </a:lnTo>
                  <a:lnTo>
                    <a:pt x="2147" y="1409"/>
                  </a:lnTo>
                  <a:lnTo>
                    <a:pt x="2059" y="1450"/>
                  </a:lnTo>
                  <a:lnTo>
                    <a:pt x="1969" y="1484"/>
                  </a:lnTo>
                  <a:lnTo>
                    <a:pt x="1876" y="1513"/>
                  </a:lnTo>
                  <a:lnTo>
                    <a:pt x="1781" y="1535"/>
                  </a:lnTo>
                  <a:lnTo>
                    <a:pt x="1684" y="1553"/>
                  </a:lnTo>
                  <a:lnTo>
                    <a:pt x="1584" y="1563"/>
                  </a:lnTo>
                  <a:lnTo>
                    <a:pt x="1483" y="1566"/>
                  </a:lnTo>
                  <a:lnTo>
                    <a:pt x="1381" y="1563"/>
                  </a:lnTo>
                  <a:lnTo>
                    <a:pt x="1281" y="1553"/>
                  </a:lnTo>
                  <a:lnTo>
                    <a:pt x="1184" y="1535"/>
                  </a:lnTo>
                  <a:lnTo>
                    <a:pt x="1089" y="1513"/>
                  </a:lnTo>
                  <a:lnTo>
                    <a:pt x="996" y="1484"/>
                  </a:lnTo>
                  <a:lnTo>
                    <a:pt x="906" y="1450"/>
                  </a:lnTo>
                  <a:lnTo>
                    <a:pt x="818" y="1409"/>
                  </a:lnTo>
                  <a:lnTo>
                    <a:pt x="735" y="1364"/>
                  </a:lnTo>
                  <a:lnTo>
                    <a:pt x="654" y="1312"/>
                  </a:lnTo>
                  <a:lnTo>
                    <a:pt x="577" y="1257"/>
                  </a:lnTo>
                  <a:lnTo>
                    <a:pt x="504" y="1196"/>
                  </a:lnTo>
                  <a:lnTo>
                    <a:pt x="434" y="1132"/>
                  </a:lnTo>
                  <a:lnTo>
                    <a:pt x="370" y="1062"/>
                  </a:lnTo>
                  <a:lnTo>
                    <a:pt x="309" y="988"/>
                  </a:lnTo>
                  <a:lnTo>
                    <a:pt x="253" y="911"/>
                  </a:lnTo>
                  <a:lnTo>
                    <a:pt x="202" y="831"/>
                  </a:lnTo>
                  <a:lnTo>
                    <a:pt x="156" y="746"/>
                  </a:lnTo>
                  <a:lnTo>
                    <a:pt x="117" y="659"/>
                  </a:lnTo>
                  <a:lnTo>
                    <a:pt x="81" y="569"/>
                  </a:lnTo>
                  <a:lnTo>
                    <a:pt x="53" y="477"/>
                  </a:lnTo>
                  <a:lnTo>
                    <a:pt x="30" y="381"/>
                  </a:lnTo>
                  <a:lnTo>
                    <a:pt x="13" y="283"/>
                  </a:lnTo>
                  <a:lnTo>
                    <a:pt x="3" y="184"/>
                  </a:lnTo>
                  <a:lnTo>
                    <a:pt x="0" y="82"/>
                  </a:lnTo>
                  <a:lnTo>
                    <a:pt x="2" y="61"/>
                  </a:lnTo>
                  <a:lnTo>
                    <a:pt x="11" y="41"/>
                  </a:lnTo>
                  <a:lnTo>
                    <a:pt x="23" y="24"/>
                  </a:lnTo>
                  <a:lnTo>
                    <a:pt x="40" y="11"/>
                  </a:lnTo>
                  <a:lnTo>
                    <a:pt x="59" y="3"/>
                  </a:lnTo>
                  <a:lnTo>
                    <a:pt x="8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27" name="Freeform 38">
              <a:extLst>
                <a:ext uri="{FF2B5EF4-FFF2-40B4-BE49-F238E27FC236}">
                  <a16:creationId xmlns:a16="http://schemas.microsoft.com/office/drawing/2014/main" id="{96AD04D8-A9C6-449B-84FF-6A3A47B46692}"/>
                </a:ext>
              </a:extLst>
            </p:cNvPr>
            <p:cNvSpPr>
              <a:spLocks/>
            </p:cNvSpPr>
            <p:nvPr/>
          </p:nvSpPr>
          <p:spPr bwMode="auto">
            <a:xfrm>
              <a:off x="-2218" y="3738"/>
              <a:ext cx="137" cy="20"/>
            </a:xfrm>
            <a:custGeom>
              <a:avLst/>
              <a:gdLst>
                <a:gd name="T0" fmla="*/ 81 w 1093"/>
                <a:gd name="T1" fmla="*/ 0 h 164"/>
                <a:gd name="T2" fmla="*/ 1012 w 1093"/>
                <a:gd name="T3" fmla="*/ 0 h 164"/>
                <a:gd name="T4" fmla="*/ 1034 w 1093"/>
                <a:gd name="T5" fmla="*/ 3 h 164"/>
                <a:gd name="T6" fmla="*/ 1052 w 1093"/>
                <a:gd name="T7" fmla="*/ 12 h 164"/>
                <a:gd name="T8" fmla="*/ 1069 w 1093"/>
                <a:gd name="T9" fmla="*/ 24 h 164"/>
                <a:gd name="T10" fmla="*/ 1082 w 1093"/>
                <a:gd name="T11" fmla="*/ 40 h 164"/>
                <a:gd name="T12" fmla="*/ 1090 w 1093"/>
                <a:gd name="T13" fmla="*/ 60 h 164"/>
                <a:gd name="T14" fmla="*/ 1093 w 1093"/>
                <a:gd name="T15" fmla="*/ 82 h 164"/>
                <a:gd name="T16" fmla="*/ 1090 w 1093"/>
                <a:gd name="T17" fmla="*/ 103 h 164"/>
                <a:gd name="T18" fmla="*/ 1082 w 1093"/>
                <a:gd name="T19" fmla="*/ 123 h 164"/>
                <a:gd name="T20" fmla="*/ 1069 w 1093"/>
                <a:gd name="T21" fmla="*/ 140 h 164"/>
                <a:gd name="T22" fmla="*/ 1052 w 1093"/>
                <a:gd name="T23" fmla="*/ 153 h 164"/>
                <a:gd name="T24" fmla="*/ 1034 w 1093"/>
                <a:gd name="T25" fmla="*/ 160 h 164"/>
                <a:gd name="T26" fmla="*/ 1012 w 1093"/>
                <a:gd name="T27" fmla="*/ 164 h 164"/>
                <a:gd name="T28" fmla="*/ 81 w 1093"/>
                <a:gd name="T29" fmla="*/ 164 h 164"/>
                <a:gd name="T30" fmla="*/ 59 w 1093"/>
                <a:gd name="T31" fmla="*/ 160 h 164"/>
                <a:gd name="T32" fmla="*/ 41 w 1093"/>
                <a:gd name="T33" fmla="*/ 153 h 164"/>
                <a:gd name="T34" fmla="*/ 24 w 1093"/>
                <a:gd name="T35" fmla="*/ 140 h 164"/>
                <a:gd name="T36" fmla="*/ 11 w 1093"/>
                <a:gd name="T37" fmla="*/ 123 h 164"/>
                <a:gd name="T38" fmla="*/ 2 w 1093"/>
                <a:gd name="T39" fmla="*/ 103 h 164"/>
                <a:gd name="T40" fmla="*/ 0 w 1093"/>
                <a:gd name="T41" fmla="*/ 82 h 164"/>
                <a:gd name="T42" fmla="*/ 2 w 1093"/>
                <a:gd name="T43" fmla="*/ 60 h 164"/>
                <a:gd name="T44" fmla="*/ 11 w 1093"/>
                <a:gd name="T45" fmla="*/ 40 h 164"/>
                <a:gd name="T46" fmla="*/ 24 w 1093"/>
                <a:gd name="T47" fmla="*/ 24 h 164"/>
                <a:gd name="T48" fmla="*/ 41 w 1093"/>
                <a:gd name="T49" fmla="*/ 12 h 164"/>
                <a:gd name="T50" fmla="*/ 59 w 1093"/>
                <a:gd name="T51" fmla="*/ 3 h 164"/>
                <a:gd name="T52" fmla="*/ 81 w 1093"/>
                <a:gd name="T5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3" h="164">
                  <a:moveTo>
                    <a:pt x="81" y="0"/>
                  </a:moveTo>
                  <a:lnTo>
                    <a:pt x="1012" y="0"/>
                  </a:lnTo>
                  <a:lnTo>
                    <a:pt x="1034" y="3"/>
                  </a:lnTo>
                  <a:lnTo>
                    <a:pt x="1052" y="12"/>
                  </a:lnTo>
                  <a:lnTo>
                    <a:pt x="1069" y="24"/>
                  </a:lnTo>
                  <a:lnTo>
                    <a:pt x="1082" y="40"/>
                  </a:lnTo>
                  <a:lnTo>
                    <a:pt x="1090" y="60"/>
                  </a:lnTo>
                  <a:lnTo>
                    <a:pt x="1093" y="82"/>
                  </a:lnTo>
                  <a:lnTo>
                    <a:pt x="1090" y="103"/>
                  </a:lnTo>
                  <a:lnTo>
                    <a:pt x="1082" y="123"/>
                  </a:lnTo>
                  <a:lnTo>
                    <a:pt x="1069" y="140"/>
                  </a:lnTo>
                  <a:lnTo>
                    <a:pt x="1052" y="153"/>
                  </a:lnTo>
                  <a:lnTo>
                    <a:pt x="1034" y="160"/>
                  </a:lnTo>
                  <a:lnTo>
                    <a:pt x="1012" y="164"/>
                  </a:lnTo>
                  <a:lnTo>
                    <a:pt x="81" y="164"/>
                  </a:lnTo>
                  <a:lnTo>
                    <a:pt x="59" y="160"/>
                  </a:lnTo>
                  <a:lnTo>
                    <a:pt x="41" y="153"/>
                  </a:lnTo>
                  <a:lnTo>
                    <a:pt x="24" y="140"/>
                  </a:lnTo>
                  <a:lnTo>
                    <a:pt x="11" y="123"/>
                  </a:lnTo>
                  <a:lnTo>
                    <a:pt x="2" y="103"/>
                  </a:lnTo>
                  <a:lnTo>
                    <a:pt x="0" y="82"/>
                  </a:lnTo>
                  <a:lnTo>
                    <a:pt x="2" y="60"/>
                  </a:lnTo>
                  <a:lnTo>
                    <a:pt x="11" y="40"/>
                  </a:lnTo>
                  <a:lnTo>
                    <a:pt x="24" y="24"/>
                  </a:lnTo>
                  <a:lnTo>
                    <a:pt x="41" y="12"/>
                  </a:lnTo>
                  <a:lnTo>
                    <a:pt x="59" y="3"/>
                  </a:lnTo>
                  <a:lnTo>
                    <a:pt x="81" y="0"/>
                  </a:lnTo>
                  <a:close/>
                </a:path>
              </a:pathLst>
            </a:custGeom>
            <a:grp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grpSp>
      <p:sp>
        <p:nvSpPr>
          <p:cNvPr id="128" name="Freeform 43">
            <a:extLst>
              <a:ext uri="{FF2B5EF4-FFF2-40B4-BE49-F238E27FC236}">
                <a16:creationId xmlns:a16="http://schemas.microsoft.com/office/drawing/2014/main" id="{E901629C-65D2-4B66-AEBD-3F46D83131D0}"/>
              </a:ext>
            </a:extLst>
          </p:cNvPr>
          <p:cNvSpPr>
            <a:spLocks noChangeAspect="1" noEditPoints="1"/>
          </p:cNvSpPr>
          <p:nvPr/>
        </p:nvSpPr>
        <p:spPr bwMode="auto">
          <a:xfrm>
            <a:off x="4823652" y="5458163"/>
            <a:ext cx="392861" cy="352384"/>
          </a:xfrm>
          <a:custGeom>
            <a:avLst/>
            <a:gdLst>
              <a:gd name="T0" fmla="*/ 665 w 3466"/>
              <a:gd name="T1" fmla="*/ 173 h 3107"/>
              <a:gd name="T2" fmla="*/ 438 w 3466"/>
              <a:gd name="T3" fmla="*/ 273 h 3107"/>
              <a:gd name="T4" fmla="*/ 271 w 3466"/>
              <a:gd name="T5" fmla="*/ 441 h 3107"/>
              <a:gd name="T6" fmla="*/ 173 w 3466"/>
              <a:gd name="T7" fmla="*/ 672 h 3107"/>
              <a:gd name="T8" fmla="*/ 153 w 3466"/>
              <a:gd name="T9" fmla="*/ 959 h 3107"/>
              <a:gd name="T10" fmla="*/ 234 w 3466"/>
              <a:gd name="T11" fmla="*/ 1273 h 3107"/>
              <a:gd name="T12" fmla="*/ 415 w 3466"/>
              <a:gd name="T13" fmla="*/ 1575 h 3107"/>
              <a:gd name="T14" fmla="*/ 2923 w 3466"/>
              <a:gd name="T15" fmla="*/ 1717 h 3107"/>
              <a:gd name="T16" fmla="*/ 3154 w 3466"/>
              <a:gd name="T17" fmla="*/ 1426 h 3107"/>
              <a:gd name="T18" fmla="*/ 3286 w 3466"/>
              <a:gd name="T19" fmla="*/ 1117 h 3107"/>
              <a:gd name="T20" fmla="*/ 3315 w 3466"/>
              <a:gd name="T21" fmla="*/ 808 h 3107"/>
              <a:gd name="T22" fmla="*/ 3254 w 3466"/>
              <a:gd name="T23" fmla="*/ 550 h 3107"/>
              <a:gd name="T24" fmla="*/ 3121 w 3466"/>
              <a:gd name="T25" fmla="*/ 348 h 3107"/>
              <a:gd name="T26" fmla="*/ 2922 w 3466"/>
              <a:gd name="T27" fmla="*/ 214 h 3107"/>
              <a:gd name="T28" fmla="*/ 2666 w 3466"/>
              <a:gd name="T29" fmla="*/ 153 h 3107"/>
              <a:gd name="T30" fmla="*/ 2421 w 3466"/>
              <a:gd name="T31" fmla="*/ 163 h 3107"/>
              <a:gd name="T32" fmla="*/ 2235 w 3466"/>
              <a:gd name="T33" fmla="*/ 221 h 3107"/>
              <a:gd name="T34" fmla="*/ 2084 w 3466"/>
              <a:gd name="T35" fmla="*/ 322 h 3107"/>
              <a:gd name="T36" fmla="*/ 1944 w 3466"/>
              <a:gd name="T37" fmla="*/ 461 h 3107"/>
              <a:gd name="T38" fmla="*/ 1790 w 3466"/>
              <a:gd name="T39" fmla="*/ 640 h 3107"/>
              <a:gd name="T40" fmla="*/ 1733 w 3466"/>
              <a:gd name="T41" fmla="*/ 667 h 3107"/>
              <a:gd name="T42" fmla="*/ 1676 w 3466"/>
              <a:gd name="T43" fmla="*/ 640 h 3107"/>
              <a:gd name="T44" fmla="*/ 1522 w 3466"/>
              <a:gd name="T45" fmla="*/ 461 h 3107"/>
              <a:gd name="T46" fmla="*/ 1382 w 3466"/>
              <a:gd name="T47" fmla="*/ 322 h 3107"/>
              <a:gd name="T48" fmla="*/ 1231 w 3466"/>
              <a:gd name="T49" fmla="*/ 221 h 3107"/>
              <a:gd name="T50" fmla="*/ 1046 w 3466"/>
              <a:gd name="T51" fmla="*/ 163 h 3107"/>
              <a:gd name="T52" fmla="*/ 872 w 3466"/>
              <a:gd name="T53" fmla="*/ 0 h 3107"/>
              <a:gd name="T54" fmla="*/ 1065 w 3466"/>
              <a:gd name="T55" fmla="*/ 14 h 3107"/>
              <a:gd name="T56" fmla="*/ 1272 w 3466"/>
              <a:gd name="T57" fmla="*/ 76 h 3107"/>
              <a:gd name="T58" fmla="*/ 1441 w 3466"/>
              <a:gd name="T59" fmla="*/ 177 h 3107"/>
              <a:gd name="T60" fmla="*/ 1589 w 3466"/>
              <a:gd name="T61" fmla="*/ 313 h 3107"/>
              <a:gd name="T62" fmla="*/ 1733 w 3466"/>
              <a:gd name="T63" fmla="*/ 477 h 3107"/>
              <a:gd name="T64" fmla="*/ 1878 w 3466"/>
              <a:gd name="T65" fmla="*/ 313 h 3107"/>
              <a:gd name="T66" fmla="*/ 2025 w 3466"/>
              <a:gd name="T67" fmla="*/ 177 h 3107"/>
              <a:gd name="T68" fmla="*/ 2194 w 3466"/>
              <a:gd name="T69" fmla="*/ 76 h 3107"/>
              <a:gd name="T70" fmla="*/ 2402 w 3466"/>
              <a:gd name="T71" fmla="*/ 14 h 3107"/>
              <a:gd name="T72" fmla="*/ 2596 w 3466"/>
              <a:gd name="T73" fmla="*/ 0 h 3107"/>
              <a:gd name="T74" fmla="*/ 2885 w 3466"/>
              <a:gd name="T75" fmla="*/ 41 h 3107"/>
              <a:gd name="T76" fmla="*/ 3127 w 3466"/>
              <a:gd name="T77" fmla="*/ 159 h 3107"/>
              <a:gd name="T78" fmla="*/ 3310 w 3466"/>
              <a:gd name="T79" fmla="*/ 343 h 3107"/>
              <a:gd name="T80" fmla="*/ 3426 w 3466"/>
              <a:gd name="T81" fmla="*/ 587 h 3107"/>
              <a:gd name="T82" fmla="*/ 3466 w 3466"/>
              <a:gd name="T83" fmla="*/ 881 h 3107"/>
              <a:gd name="T84" fmla="*/ 3416 w 3466"/>
              <a:gd name="T85" fmla="*/ 1207 h 3107"/>
              <a:gd name="T86" fmla="*/ 3268 w 3466"/>
              <a:gd name="T87" fmla="*/ 1527 h 3107"/>
              <a:gd name="T88" fmla="*/ 3030 w 3466"/>
              <a:gd name="T89" fmla="*/ 1823 h 3107"/>
              <a:gd name="T90" fmla="*/ 1733 w 3466"/>
              <a:gd name="T91" fmla="*/ 3107 h 3107"/>
              <a:gd name="T92" fmla="*/ 436 w 3466"/>
              <a:gd name="T93" fmla="*/ 1823 h 3107"/>
              <a:gd name="T94" fmla="*/ 198 w 3466"/>
              <a:gd name="T95" fmla="*/ 1527 h 3107"/>
              <a:gd name="T96" fmla="*/ 51 w 3466"/>
              <a:gd name="T97" fmla="*/ 1207 h 3107"/>
              <a:gd name="T98" fmla="*/ 0 w 3466"/>
              <a:gd name="T99" fmla="*/ 881 h 3107"/>
              <a:gd name="T100" fmla="*/ 40 w 3466"/>
              <a:gd name="T101" fmla="*/ 587 h 3107"/>
              <a:gd name="T102" fmla="*/ 157 w 3466"/>
              <a:gd name="T103" fmla="*/ 343 h 3107"/>
              <a:gd name="T104" fmla="*/ 339 w 3466"/>
              <a:gd name="T105" fmla="*/ 159 h 3107"/>
              <a:gd name="T106" fmla="*/ 581 w 3466"/>
              <a:gd name="T107" fmla="*/ 41 h 3107"/>
              <a:gd name="T108" fmla="*/ 872 w 3466"/>
              <a:gd name="T109" fmla="*/ 0 h 3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6" h="3107">
                <a:moveTo>
                  <a:pt x="872" y="149"/>
                </a:moveTo>
                <a:lnTo>
                  <a:pt x="800" y="153"/>
                </a:lnTo>
                <a:lnTo>
                  <a:pt x="732" y="160"/>
                </a:lnTo>
                <a:lnTo>
                  <a:pt x="665" y="173"/>
                </a:lnTo>
                <a:lnTo>
                  <a:pt x="603" y="190"/>
                </a:lnTo>
                <a:lnTo>
                  <a:pt x="545" y="214"/>
                </a:lnTo>
                <a:lnTo>
                  <a:pt x="489" y="241"/>
                </a:lnTo>
                <a:lnTo>
                  <a:pt x="438" y="273"/>
                </a:lnTo>
                <a:lnTo>
                  <a:pt x="390" y="308"/>
                </a:lnTo>
                <a:lnTo>
                  <a:pt x="346" y="348"/>
                </a:lnTo>
                <a:lnTo>
                  <a:pt x="307" y="393"/>
                </a:lnTo>
                <a:lnTo>
                  <a:pt x="271" y="441"/>
                </a:lnTo>
                <a:lnTo>
                  <a:pt x="239" y="494"/>
                </a:lnTo>
                <a:lnTo>
                  <a:pt x="213" y="550"/>
                </a:lnTo>
                <a:lnTo>
                  <a:pt x="190" y="610"/>
                </a:lnTo>
                <a:lnTo>
                  <a:pt x="173" y="672"/>
                </a:lnTo>
                <a:lnTo>
                  <a:pt x="160" y="738"/>
                </a:lnTo>
                <a:lnTo>
                  <a:pt x="152" y="808"/>
                </a:lnTo>
                <a:lnTo>
                  <a:pt x="150" y="881"/>
                </a:lnTo>
                <a:lnTo>
                  <a:pt x="153" y="959"/>
                </a:lnTo>
                <a:lnTo>
                  <a:pt x="163" y="1038"/>
                </a:lnTo>
                <a:lnTo>
                  <a:pt x="180" y="1117"/>
                </a:lnTo>
                <a:lnTo>
                  <a:pt x="203" y="1195"/>
                </a:lnTo>
                <a:lnTo>
                  <a:pt x="234" y="1273"/>
                </a:lnTo>
                <a:lnTo>
                  <a:pt x="270" y="1350"/>
                </a:lnTo>
                <a:lnTo>
                  <a:pt x="312" y="1426"/>
                </a:lnTo>
                <a:lnTo>
                  <a:pt x="361" y="1501"/>
                </a:lnTo>
                <a:lnTo>
                  <a:pt x="415" y="1575"/>
                </a:lnTo>
                <a:lnTo>
                  <a:pt x="477" y="1647"/>
                </a:lnTo>
                <a:lnTo>
                  <a:pt x="543" y="1717"/>
                </a:lnTo>
                <a:lnTo>
                  <a:pt x="1733" y="2926"/>
                </a:lnTo>
                <a:lnTo>
                  <a:pt x="2923" y="1717"/>
                </a:lnTo>
                <a:lnTo>
                  <a:pt x="2990" y="1648"/>
                </a:lnTo>
                <a:lnTo>
                  <a:pt x="3051" y="1575"/>
                </a:lnTo>
                <a:lnTo>
                  <a:pt x="3106" y="1501"/>
                </a:lnTo>
                <a:lnTo>
                  <a:pt x="3154" y="1426"/>
                </a:lnTo>
                <a:lnTo>
                  <a:pt x="3196" y="1351"/>
                </a:lnTo>
                <a:lnTo>
                  <a:pt x="3233" y="1273"/>
                </a:lnTo>
                <a:lnTo>
                  <a:pt x="3263" y="1195"/>
                </a:lnTo>
                <a:lnTo>
                  <a:pt x="3286" y="1117"/>
                </a:lnTo>
                <a:lnTo>
                  <a:pt x="3303" y="1038"/>
                </a:lnTo>
                <a:lnTo>
                  <a:pt x="3313" y="959"/>
                </a:lnTo>
                <a:lnTo>
                  <a:pt x="3317" y="881"/>
                </a:lnTo>
                <a:lnTo>
                  <a:pt x="3315" y="808"/>
                </a:lnTo>
                <a:lnTo>
                  <a:pt x="3306" y="738"/>
                </a:lnTo>
                <a:lnTo>
                  <a:pt x="3293" y="672"/>
                </a:lnTo>
                <a:lnTo>
                  <a:pt x="3277" y="610"/>
                </a:lnTo>
                <a:lnTo>
                  <a:pt x="3254" y="550"/>
                </a:lnTo>
                <a:lnTo>
                  <a:pt x="3227" y="494"/>
                </a:lnTo>
                <a:lnTo>
                  <a:pt x="3195" y="441"/>
                </a:lnTo>
                <a:lnTo>
                  <a:pt x="3161" y="393"/>
                </a:lnTo>
                <a:lnTo>
                  <a:pt x="3121" y="348"/>
                </a:lnTo>
                <a:lnTo>
                  <a:pt x="3076" y="308"/>
                </a:lnTo>
                <a:lnTo>
                  <a:pt x="3029" y="273"/>
                </a:lnTo>
                <a:lnTo>
                  <a:pt x="2977" y="241"/>
                </a:lnTo>
                <a:lnTo>
                  <a:pt x="2922" y="214"/>
                </a:lnTo>
                <a:lnTo>
                  <a:pt x="2863" y="190"/>
                </a:lnTo>
                <a:lnTo>
                  <a:pt x="2801" y="173"/>
                </a:lnTo>
                <a:lnTo>
                  <a:pt x="2736" y="160"/>
                </a:lnTo>
                <a:lnTo>
                  <a:pt x="2666" y="153"/>
                </a:lnTo>
                <a:lnTo>
                  <a:pt x="2596" y="149"/>
                </a:lnTo>
                <a:lnTo>
                  <a:pt x="2532" y="151"/>
                </a:lnTo>
                <a:lnTo>
                  <a:pt x="2474" y="156"/>
                </a:lnTo>
                <a:lnTo>
                  <a:pt x="2421" y="163"/>
                </a:lnTo>
                <a:lnTo>
                  <a:pt x="2370" y="174"/>
                </a:lnTo>
                <a:lnTo>
                  <a:pt x="2322" y="186"/>
                </a:lnTo>
                <a:lnTo>
                  <a:pt x="2277" y="203"/>
                </a:lnTo>
                <a:lnTo>
                  <a:pt x="2235" y="221"/>
                </a:lnTo>
                <a:lnTo>
                  <a:pt x="2195" y="243"/>
                </a:lnTo>
                <a:lnTo>
                  <a:pt x="2157" y="266"/>
                </a:lnTo>
                <a:lnTo>
                  <a:pt x="2120" y="293"/>
                </a:lnTo>
                <a:lnTo>
                  <a:pt x="2084" y="322"/>
                </a:lnTo>
                <a:lnTo>
                  <a:pt x="2048" y="354"/>
                </a:lnTo>
                <a:lnTo>
                  <a:pt x="2014" y="387"/>
                </a:lnTo>
                <a:lnTo>
                  <a:pt x="1980" y="423"/>
                </a:lnTo>
                <a:lnTo>
                  <a:pt x="1944" y="461"/>
                </a:lnTo>
                <a:lnTo>
                  <a:pt x="1908" y="502"/>
                </a:lnTo>
                <a:lnTo>
                  <a:pt x="1872" y="544"/>
                </a:lnTo>
                <a:lnTo>
                  <a:pt x="1834" y="589"/>
                </a:lnTo>
                <a:lnTo>
                  <a:pt x="1790" y="640"/>
                </a:lnTo>
                <a:lnTo>
                  <a:pt x="1779" y="652"/>
                </a:lnTo>
                <a:lnTo>
                  <a:pt x="1765" y="659"/>
                </a:lnTo>
                <a:lnTo>
                  <a:pt x="1749" y="665"/>
                </a:lnTo>
                <a:lnTo>
                  <a:pt x="1733" y="667"/>
                </a:lnTo>
                <a:lnTo>
                  <a:pt x="1717" y="665"/>
                </a:lnTo>
                <a:lnTo>
                  <a:pt x="1702" y="659"/>
                </a:lnTo>
                <a:lnTo>
                  <a:pt x="1688" y="652"/>
                </a:lnTo>
                <a:lnTo>
                  <a:pt x="1676" y="640"/>
                </a:lnTo>
                <a:lnTo>
                  <a:pt x="1633" y="590"/>
                </a:lnTo>
                <a:lnTo>
                  <a:pt x="1595" y="544"/>
                </a:lnTo>
                <a:lnTo>
                  <a:pt x="1558" y="502"/>
                </a:lnTo>
                <a:lnTo>
                  <a:pt x="1522" y="461"/>
                </a:lnTo>
                <a:lnTo>
                  <a:pt x="1488" y="423"/>
                </a:lnTo>
                <a:lnTo>
                  <a:pt x="1453" y="387"/>
                </a:lnTo>
                <a:lnTo>
                  <a:pt x="1418" y="354"/>
                </a:lnTo>
                <a:lnTo>
                  <a:pt x="1382" y="322"/>
                </a:lnTo>
                <a:lnTo>
                  <a:pt x="1346" y="293"/>
                </a:lnTo>
                <a:lnTo>
                  <a:pt x="1309" y="266"/>
                </a:lnTo>
                <a:lnTo>
                  <a:pt x="1271" y="243"/>
                </a:lnTo>
                <a:lnTo>
                  <a:pt x="1231" y="221"/>
                </a:lnTo>
                <a:lnTo>
                  <a:pt x="1189" y="203"/>
                </a:lnTo>
                <a:lnTo>
                  <a:pt x="1144" y="186"/>
                </a:lnTo>
                <a:lnTo>
                  <a:pt x="1096" y="174"/>
                </a:lnTo>
                <a:lnTo>
                  <a:pt x="1046" y="163"/>
                </a:lnTo>
                <a:lnTo>
                  <a:pt x="992" y="156"/>
                </a:lnTo>
                <a:lnTo>
                  <a:pt x="934" y="151"/>
                </a:lnTo>
                <a:lnTo>
                  <a:pt x="872" y="149"/>
                </a:lnTo>
                <a:close/>
                <a:moveTo>
                  <a:pt x="872" y="0"/>
                </a:moveTo>
                <a:lnTo>
                  <a:pt x="872" y="0"/>
                </a:lnTo>
                <a:lnTo>
                  <a:pt x="940" y="2"/>
                </a:lnTo>
                <a:lnTo>
                  <a:pt x="1005" y="7"/>
                </a:lnTo>
                <a:lnTo>
                  <a:pt x="1065" y="14"/>
                </a:lnTo>
                <a:lnTo>
                  <a:pt x="1122" y="25"/>
                </a:lnTo>
                <a:lnTo>
                  <a:pt x="1174" y="40"/>
                </a:lnTo>
                <a:lnTo>
                  <a:pt x="1225" y="56"/>
                </a:lnTo>
                <a:lnTo>
                  <a:pt x="1272" y="76"/>
                </a:lnTo>
                <a:lnTo>
                  <a:pt x="1318" y="97"/>
                </a:lnTo>
                <a:lnTo>
                  <a:pt x="1361" y="121"/>
                </a:lnTo>
                <a:lnTo>
                  <a:pt x="1402" y="148"/>
                </a:lnTo>
                <a:lnTo>
                  <a:pt x="1441" y="177"/>
                </a:lnTo>
                <a:lnTo>
                  <a:pt x="1479" y="208"/>
                </a:lnTo>
                <a:lnTo>
                  <a:pt x="1517" y="241"/>
                </a:lnTo>
                <a:lnTo>
                  <a:pt x="1553" y="276"/>
                </a:lnTo>
                <a:lnTo>
                  <a:pt x="1589" y="313"/>
                </a:lnTo>
                <a:lnTo>
                  <a:pt x="1625" y="352"/>
                </a:lnTo>
                <a:lnTo>
                  <a:pt x="1660" y="392"/>
                </a:lnTo>
                <a:lnTo>
                  <a:pt x="1696" y="434"/>
                </a:lnTo>
                <a:lnTo>
                  <a:pt x="1733" y="477"/>
                </a:lnTo>
                <a:lnTo>
                  <a:pt x="1770" y="434"/>
                </a:lnTo>
                <a:lnTo>
                  <a:pt x="1806" y="392"/>
                </a:lnTo>
                <a:lnTo>
                  <a:pt x="1842" y="352"/>
                </a:lnTo>
                <a:lnTo>
                  <a:pt x="1878" y="313"/>
                </a:lnTo>
                <a:lnTo>
                  <a:pt x="1913" y="276"/>
                </a:lnTo>
                <a:lnTo>
                  <a:pt x="1950" y="241"/>
                </a:lnTo>
                <a:lnTo>
                  <a:pt x="1987" y="208"/>
                </a:lnTo>
                <a:lnTo>
                  <a:pt x="2025" y="177"/>
                </a:lnTo>
                <a:lnTo>
                  <a:pt x="2064" y="148"/>
                </a:lnTo>
                <a:lnTo>
                  <a:pt x="2105" y="121"/>
                </a:lnTo>
                <a:lnTo>
                  <a:pt x="2149" y="97"/>
                </a:lnTo>
                <a:lnTo>
                  <a:pt x="2194" y="76"/>
                </a:lnTo>
                <a:lnTo>
                  <a:pt x="2241" y="56"/>
                </a:lnTo>
                <a:lnTo>
                  <a:pt x="2292" y="40"/>
                </a:lnTo>
                <a:lnTo>
                  <a:pt x="2345" y="25"/>
                </a:lnTo>
                <a:lnTo>
                  <a:pt x="2402" y="14"/>
                </a:lnTo>
                <a:lnTo>
                  <a:pt x="2463" y="7"/>
                </a:lnTo>
                <a:lnTo>
                  <a:pt x="2527" y="2"/>
                </a:lnTo>
                <a:lnTo>
                  <a:pt x="2596" y="0"/>
                </a:lnTo>
                <a:lnTo>
                  <a:pt x="2596" y="0"/>
                </a:lnTo>
                <a:lnTo>
                  <a:pt x="2671" y="3"/>
                </a:lnTo>
                <a:lnTo>
                  <a:pt x="2746" y="10"/>
                </a:lnTo>
                <a:lnTo>
                  <a:pt x="2818" y="23"/>
                </a:lnTo>
                <a:lnTo>
                  <a:pt x="2885" y="41"/>
                </a:lnTo>
                <a:lnTo>
                  <a:pt x="2951" y="64"/>
                </a:lnTo>
                <a:lnTo>
                  <a:pt x="3013" y="90"/>
                </a:lnTo>
                <a:lnTo>
                  <a:pt x="3072" y="122"/>
                </a:lnTo>
                <a:lnTo>
                  <a:pt x="3127" y="159"/>
                </a:lnTo>
                <a:lnTo>
                  <a:pt x="3179" y="199"/>
                </a:lnTo>
                <a:lnTo>
                  <a:pt x="3226" y="243"/>
                </a:lnTo>
                <a:lnTo>
                  <a:pt x="3270" y="292"/>
                </a:lnTo>
                <a:lnTo>
                  <a:pt x="3310" y="343"/>
                </a:lnTo>
                <a:lnTo>
                  <a:pt x="3345" y="399"/>
                </a:lnTo>
                <a:lnTo>
                  <a:pt x="3377" y="458"/>
                </a:lnTo>
                <a:lnTo>
                  <a:pt x="3404" y="521"/>
                </a:lnTo>
                <a:lnTo>
                  <a:pt x="3426" y="587"/>
                </a:lnTo>
                <a:lnTo>
                  <a:pt x="3443" y="656"/>
                </a:lnTo>
                <a:lnTo>
                  <a:pt x="3456" y="728"/>
                </a:lnTo>
                <a:lnTo>
                  <a:pt x="3464" y="803"/>
                </a:lnTo>
                <a:lnTo>
                  <a:pt x="3466" y="881"/>
                </a:lnTo>
                <a:lnTo>
                  <a:pt x="3463" y="963"/>
                </a:lnTo>
                <a:lnTo>
                  <a:pt x="3454" y="1044"/>
                </a:lnTo>
                <a:lnTo>
                  <a:pt x="3438" y="1126"/>
                </a:lnTo>
                <a:lnTo>
                  <a:pt x="3416" y="1207"/>
                </a:lnTo>
                <a:lnTo>
                  <a:pt x="3388" y="1288"/>
                </a:lnTo>
                <a:lnTo>
                  <a:pt x="3354" y="1368"/>
                </a:lnTo>
                <a:lnTo>
                  <a:pt x="3313" y="1449"/>
                </a:lnTo>
                <a:lnTo>
                  <a:pt x="3268" y="1527"/>
                </a:lnTo>
                <a:lnTo>
                  <a:pt x="3218" y="1603"/>
                </a:lnTo>
                <a:lnTo>
                  <a:pt x="3161" y="1678"/>
                </a:lnTo>
                <a:lnTo>
                  <a:pt x="3097" y="1752"/>
                </a:lnTo>
                <a:lnTo>
                  <a:pt x="3030" y="1823"/>
                </a:lnTo>
                <a:lnTo>
                  <a:pt x="1787" y="3085"/>
                </a:lnTo>
                <a:lnTo>
                  <a:pt x="1771" y="3097"/>
                </a:lnTo>
                <a:lnTo>
                  <a:pt x="1753" y="3104"/>
                </a:lnTo>
                <a:lnTo>
                  <a:pt x="1733" y="3107"/>
                </a:lnTo>
                <a:lnTo>
                  <a:pt x="1713" y="3104"/>
                </a:lnTo>
                <a:lnTo>
                  <a:pt x="1695" y="3097"/>
                </a:lnTo>
                <a:lnTo>
                  <a:pt x="1679" y="3085"/>
                </a:lnTo>
                <a:lnTo>
                  <a:pt x="436" y="1823"/>
                </a:lnTo>
                <a:lnTo>
                  <a:pt x="369" y="1751"/>
                </a:lnTo>
                <a:lnTo>
                  <a:pt x="307" y="1678"/>
                </a:lnTo>
                <a:lnTo>
                  <a:pt x="250" y="1602"/>
                </a:lnTo>
                <a:lnTo>
                  <a:pt x="198" y="1527"/>
                </a:lnTo>
                <a:lnTo>
                  <a:pt x="153" y="1448"/>
                </a:lnTo>
                <a:lnTo>
                  <a:pt x="113" y="1368"/>
                </a:lnTo>
                <a:lnTo>
                  <a:pt x="79" y="1288"/>
                </a:lnTo>
                <a:lnTo>
                  <a:pt x="51" y="1207"/>
                </a:lnTo>
                <a:lnTo>
                  <a:pt x="28" y="1126"/>
                </a:lnTo>
                <a:lnTo>
                  <a:pt x="13" y="1044"/>
                </a:lnTo>
                <a:lnTo>
                  <a:pt x="3" y="963"/>
                </a:lnTo>
                <a:lnTo>
                  <a:pt x="0" y="881"/>
                </a:lnTo>
                <a:lnTo>
                  <a:pt x="2" y="803"/>
                </a:lnTo>
                <a:lnTo>
                  <a:pt x="11" y="728"/>
                </a:lnTo>
                <a:lnTo>
                  <a:pt x="23" y="656"/>
                </a:lnTo>
                <a:lnTo>
                  <a:pt x="40" y="587"/>
                </a:lnTo>
                <a:lnTo>
                  <a:pt x="63" y="521"/>
                </a:lnTo>
                <a:lnTo>
                  <a:pt x="90" y="458"/>
                </a:lnTo>
                <a:lnTo>
                  <a:pt x="121" y="399"/>
                </a:lnTo>
                <a:lnTo>
                  <a:pt x="157" y="343"/>
                </a:lnTo>
                <a:lnTo>
                  <a:pt x="196" y="292"/>
                </a:lnTo>
                <a:lnTo>
                  <a:pt x="240" y="243"/>
                </a:lnTo>
                <a:lnTo>
                  <a:pt x="288" y="199"/>
                </a:lnTo>
                <a:lnTo>
                  <a:pt x="339" y="159"/>
                </a:lnTo>
                <a:lnTo>
                  <a:pt x="394" y="122"/>
                </a:lnTo>
                <a:lnTo>
                  <a:pt x="453" y="90"/>
                </a:lnTo>
                <a:lnTo>
                  <a:pt x="516" y="64"/>
                </a:lnTo>
                <a:lnTo>
                  <a:pt x="581" y="41"/>
                </a:lnTo>
                <a:lnTo>
                  <a:pt x="649" y="23"/>
                </a:lnTo>
                <a:lnTo>
                  <a:pt x="720" y="10"/>
                </a:lnTo>
                <a:lnTo>
                  <a:pt x="795" y="3"/>
                </a:lnTo>
                <a:lnTo>
                  <a:pt x="872"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34" name="Freeform 48">
            <a:extLst>
              <a:ext uri="{FF2B5EF4-FFF2-40B4-BE49-F238E27FC236}">
                <a16:creationId xmlns:a16="http://schemas.microsoft.com/office/drawing/2014/main" id="{6E621293-020C-4847-8738-D64EEDA32F39}"/>
              </a:ext>
            </a:extLst>
          </p:cNvPr>
          <p:cNvSpPr>
            <a:spLocks noChangeAspect="1" noEditPoints="1"/>
          </p:cNvSpPr>
          <p:nvPr/>
        </p:nvSpPr>
        <p:spPr bwMode="auto">
          <a:xfrm>
            <a:off x="5972773" y="5482563"/>
            <a:ext cx="371770" cy="305965"/>
          </a:xfrm>
          <a:custGeom>
            <a:avLst/>
            <a:gdLst>
              <a:gd name="T0" fmla="*/ 3361 w 3835"/>
              <a:gd name="T1" fmla="*/ 1779 h 3160"/>
              <a:gd name="T2" fmla="*/ 3002 w 3835"/>
              <a:gd name="T3" fmla="*/ 1855 h 3160"/>
              <a:gd name="T4" fmla="*/ 2607 w 3835"/>
              <a:gd name="T5" fmla="*/ 1907 h 3160"/>
              <a:gd name="T6" fmla="*/ 2184 w 3835"/>
              <a:gd name="T7" fmla="*/ 1935 h 3160"/>
              <a:gd name="T8" fmla="*/ 2181 w 3835"/>
              <a:gd name="T9" fmla="*/ 2033 h 3160"/>
              <a:gd name="T10" fmla="*/ 2138 w 3835"/>
              <a:gd name="T11" fmla="*/ 2124 h 3160"/>
              <a:gd name="T12" fmla="*/ 2057 w 3835"/>
              <a:gd name="T13" fmla="*/ 2182 h 3160"/>
              <a:gd name="T14" fmla="*/ 1847 w 3835"/>
              <a:gd name="T15" fmla="*/ 2194 h 3160"/>
              <a:gd name="T16" fmla="*/ 1748 w 3835"/>
              <a:gd name="T17" fmla="*/ 2167 h 3160"/>
              <a:gd name="T18" fmla="*/ 1678 w 3835"/>
              <a:gd name="T19" fmla="*/ 2097 h 3160"/>
              <a:gd name="T20" fmla="*/ 1651 w 3835"/>
              <a:gd name="T21" fmla="*/ 1998 h 3160"/>
              <a:gd name="T22" fmla="*/ 1507 w 3835"/>
              <a:gd name="T23" fmla="*/ 1930 h 3160"/>
              <a:gd name="T24" fmla="*/ 1092 w 3835"/>
              <a:gd name="T25" fmla="*/ 1892 h 3160"/>
              <a:gd name="T26" fmla="*/ 709 w 3835"/>
              <a:gd name="T27" fmla="*/ 1833 h 3160"/>
              <a:gd name="T28" fmla="*/ 366 w 3835"/>
              <a:gd name="T29" fmla="*/ 1750 h 3160"/>
              <a:gd name="T30" fmla="*/ 264 w 3835"/>
              <a:gd name="T31" fmla="*/ 2875 h 3160"/>
              <a:gd name="T32" fmla="*/ 299 w 3835"/>
              <a:gd name="T33" fmla="*/ 2898 h 3160"/>
              <a:gd name="T34" fmla="*/ 3562 w 3835"/>
              <a:gd name="T35" fmla="*/ 2887 h 3160"/>
              <a:gd name="T36" fmla="*/ 3574 w 3835"/>
              <a:gd name="T37" fmla="*/ 1717 h 3160"/>
              <a:gd name="T38" fmla="*/ 273 w 3835"/>
              <a:gd name="T39" fmla="*/ 727 h 3160"/>
              <a:gd name="T40" fmla="*/ 261 w 3835"/>
              <a:gd name="T41" fmla="*/ 1440 h 3160"/>
              <a:gd name="T42" fmla="*/ 549 w 3835"/>
              <a:gd name="T43" fmla="*/ 1529 h 3160"/>
              <a:gd name="T44" fmla="*/ 882 w 3835"/>
              <a:gd name="T45" fmla="*/ 1597 h 3160"/>
              <a:gd name="T46" fmla="*/ 1251 w 3835"/>
              <a:gd name="T47" fmla="*/ 1646 h 3160"/>
              <a:gd name="T48" fmla="*/ 1644 w 3835"/>
              <a:gd name="T49" fmla="*/ 1673 h 3160"/>
              <a:gd name="T50" fmla="*/ 2053 w 3835"/>
              <a:gd name="T51" fmla="*/ 1678 h 3160"/>
              <a:gd name="T52" fmla="*/ 2455 w 3835"/>
              <a:gd name="T53" fmla="*/ 1658 h 3160"/>
              <a:gd name="T54" fmla="*/ 2833 w 3835"/>
              <a:gd name="T55" fmla="*/ 1616 h 3160"/>
              <a:gd name="T56" fmla="*/ 3180 w 3835"/>
              <a:gd name="T57" fmla="*/ 1553 h 3160"/>
              <a:gd name="T58" fmla="*/ 3483 w 3835"/>
              <a:gd name="T59" fmla="*/ 1472 h 3160"/>
              <a:gd name="T60" fmla="*/ 3570 w 3835"/>
              <a:gd name="T61" fmla="*/ 739 h 3160"/>
              <a:gd name="T62" fmla="*/ 3536 w 3835"/>
              <a:gd name="T63" fmla="*/ 715 h 3160"/>
              <a:gd name="T64" fmla="*/ 1402 w 3835"/>
              <a:gd name="T65" fmla="*/ 263 h 3160"/>
              <a:gd name="T66" fmla="*/ 1372 w 3835"/>
              <a:gd name="T67" fmla="*/ 293 h 3160"/>
              <a:gd name="T68" fmla="*/ 2465 w 3835"/>
              <a:gd name="T69" fmla="*/ 454 h 3160"/>
              <a:gd name="T70" fmla="*/ 2456 w 3835"/>
              <a:gd name="T71" fmla="*/ 281 h 3160"/>
              <a:gd name="T72" fmla="*/ 2418 w 3835"/>
              <a:gd name="T73" fmla="*/ 261 h 3160"/>
              <a:gd name="T74" fmla="*/ 2418 w 3835"/>
              <a:gd name="T75" fmla="*/ 0 h 3160"/>
              <a:gd name="T76" fmla="*/ 2548 w 3835"/>
              <a:gd name="T77" fmla="*/ 28 h 3160"/>
              <a:gd name="T78" fmla="*/ 2652 w 3835"/>
              <a:gd name="T79" fmla="*/ 106 h 3160"/>
              <a:gd name="T80" fmla="*/ 2715 w 3835"/>
              <a:gd name="T81" fmla="*/ 220 h 3160"/>
              <a:gd name="T82" fmla="*/ 2727 w 3835"/>
              <a:gd name="T83" fmla="*/ 454 h 3160"/>
              <a:gd name="T84" fmla="*/ 3622 w 3835"/>
              <a:gd name="T85" fmla="*/ 467 h 3160"/>
              <a:gd name="T86" fmla="*/ 3732 w 3835"/>
              <a:gd name="T87" fmla="*/ 528 h 3160"/>
              <a:gd name="T88" fmla="*/ 3807 w 3835"/>
              <a:gd name="T89" fmla="*/ 627 h 3160"/>
              <a:gd name="T90" fmla="*/ 3835 w 3835"/>
              <a:gd name="T91" fmla="*/ 754 h 3160"/>
              <a:gd name="T92" fmla="*/ 3822 w 3835"/>
              <a:gd name="T93" fmla="*/ 2947 h 3160"/>
              <a:gd name="T94" fmla="*/ 3761 w 3835"/>
              <a:gd name="T95" fmla="*/ 3056 h 3160"/>
              <a:gd name="T96" fmla="*/ 3661 w 3835"/>
              <a:gd name="T97" fmla="*/ 3132 h 3160"/>
              <a:gd name="T98" fmla="*/ 3536 w 3835"/>
              <a:gd name="T99" fmla="*/ 3160 h 3160"/>
              <a:gd name="T100" fmla="*/ 213 w 3835"/>
              <a:gd name="T101" fmla="*/ 3147 h 3160"/>
              <a:gd name="T102" fmla="*/ 102 w 3835"/>
              <a:gd name="T103" fmla="*/ 3086 h 3160"/>
              <a:gd name="T104" fmla="*/ 28 w 3835"/>
              <a:gd name="T105" fmla="*/ 2987 h 3160"/>
              <a:gd name="T106" fmla="*/ 0 w 3835"/>
              <a:gd name="T107" fmla="*/ 2860 h 3160"/>
              <a:gd name="T108" fmla="*/ 13 w 3835"/>
              <a:gd name="T109" fmla="*/ 666 h 3160"/>
              <a:gd name="T110" fmla="*/ 73 w 3835"/>
              <a:gd name="T111" fmla="*/ 557 h 3160"/>
              <a:gd name="T112" fmla="*/ 174 w 3835"/>
              <a:gd name="T113" fmla="*/ 482 h 3160"/>
              <a:gd name="T114" fmla="*/ 299 w 3835"/>
              <a:gd name="T115" fmla="*/ 454 h 3160"/>
              <a:gd name="T116" fmla="*/ 1111 w 3835"/>
              <a:gd name="T117" fmla="*/ 263 h 3160"/>
              <a:gd name="T118" fmla="*/ 1158 w 3835"/>
              <a:gd name="T119" fmla="*/ 141 h 3160"/>
              <a:gd name="T120" fmla="*/ 1248 w 3835"/>
              <a:gd name="T121" fmla="*/ 50 h 3160"/>
              <a:gd name="T122" fmla="*/ 1372 w 3835"/>
              <a:gd name="T123" fmla="*/ 3 h 3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35" h="3160">
                <a:moveTo>
                  <a:pt x="3574" y="1717"/>
                </a:moveTo>
                <a:lnTo>
                  <a:pt x="3469" y="1749"/>
                </a:lnTo>
                <a:lnTo>
                  <a:pt x="3361" y="1779"/>
                </a:lnTo>
                <a:lnTo>
                  <a:pt x="3246" y="1807"/>
                </a:lnTo>
                <a:lnTo>
                  <a:pt x="3127" y="1832"/>
                </a:lnTo>
                <a:lnTo>
                  <a:pt x="3002" y="1855"/>
                </a:lnTo>
                <a:lnTo>
                  <a:pt x="2875" y="1875"/>
                </a:lnTo>
                <a:lnTo>
                  <a:pt x="2743" y="1892"/>
                </a:lnTo>
                <a:lnTo>
                  <a:pt x="2607" y="1907"/>
                </a:lnTo>
                <a:lnTo>
                  <a:pt x="2469" y="1919"/>
                </a:lnTo>
                <a:lnTo>
                  <a:pt x="2328" y="1930"/>
                </a:lnTo>
                <a:lnTo>
                  <a:pt x="2184" y="1935"/>
                </a:lnTo>
                <a:lnTo>
                  <a:pt x="2185" y="1940"/>
                </a:lnTo>
                <a:lnTo>
                  <a:pt x="2185" y="1998"/>
                </a:lnTo>
                <a:lnTo>
                  <a:pt x="2181" y="2033"/>
                </a:lnTo>
                <a:lnTo>
                  <a:pt x="2172" y="2066"/>
                </a:lnTo>
                <a:lnTo>
                  <a:pt x="2158" y="2097"/>
                </a:lnTo>
                <a:lnTo>
                  <a:pt x="2138" y="2124"/>
                </a:lnTo>
                <a:lnTo>
                  <a:pt x="2115" y="2147"/>
                </a:lnTo>
                <a:lnTo>
                  <a:pt x="2087" y="2167"/>
                </a:lnTo>
                <a:lnTo>
                  <a:pt x="2057" y="2182"/>
                </a:lnTo>
                <a:lnTo>
                  <a:pt x="2024" y="2191"/>
                </a:lnTo>
                <a:lnTo>
                  <a:pt x="1988" y="2194"/>
                </a:lnTo>
                <a:lnTo>
                  <a:pt x="1847" y="2194"/>
                </a:lnTo>
                <a:lnTo>
                  <a:pt x="1812" y="2191"/>
                </a:lnTo>
                <a:lnTo>
                  <a:pt x="1778" y="2182"/>
                </a:lnTo>
                <a:lnTo>
                  <a:pt x="1748" y="2167"/>
                </a:lnTo>
                <a:lnTo>
                  <a:pt x="1720" y="2147"/>
                </a:lnTo>
                <a:lnTo>
                  <a:pt x="1697" y="2124"/>
                </a:lnTo>
                <a:lnTo>
                  <a:pt x="1678" y="2097"/>
                </a:lnTo>
                <a:lnTo>
                  <a:pt x="1663" y="2066"/>
                </a:lnTo>
                <a:lnTo>
                  <a:pt x="1654" y="2033"/>
                </a:lnTo>
                <a:lnTo>
                  <a:pt x="1651" y="1998"/>
                </a:lnTo>
                <a:lnTo>
                  <a:pt x="1651" y="1940"/>
                </a:lnTo>
                <a:lnTo>
                  <a:pt x="1651" y="1935"/>
                </a:lnTo>
                <a:lnTo>
                  <a:pt x="1507" y="1930"/>
                </a:lnTo>
                <a:lnTo>
                  <a:pt x="1366" y="1920"/>
                </a:lnTo>
                <a:lnTo>
                  <a:pt x="1227" y="1907"/>
                </a:lnTo>
                <a:lnTo>
                  <a:pt x="1092" y="1892"/>
                </a:lnTo>
                <a:lnTo>
                  <a:pt x="961" y="1875"/>
                </a:lnTo>
                <a:lnTo>
                  <a:pt x="833" y="1855"/>
                </a:lnTo>
                <a:lnTo>
                  <a:pt x="709" y="1833"/>
                </a:lnTo>
                <a:lnTo>
                  <a:pt x="589" y="1807"/>
                </a:lnTo>
                <a:lnTo>
                  <a:pt x="475" y="1780"/>
                </a:lnTo>
                <a:lnTo>
                  <a:pt x="366" y="1750"/>
                </a:lnTo>
                <a:lnTo>
                  <a:pt x="261" y="1717"/>
                </a:lnTo>
                <a:lnTo>
                  <a:pt x="261" y="2860"/>
                </a:lnTo>
                <a:lnTo>
                  <a:pt x="264" y="2875"/>
                </a:lnTo>
                <a:lnTo>
                  <a:pt x="273" y="2887"/>
                </a:lnTo>
                <a:lnTo>
                  <a:pt x="284" y="2896"/>
                </a:lnTo>
                <a:lnTo>
                  <a:pt x="299" y="2898"/>
                </a:lnTo>
                <a:lnTo>
                  <a:pt x="3536" y="2898"/>
                </a:lnTo>
                <a:lnTo>
                  <a:pt x="3551" y="2896"/>
                </a:lnTo>
                <a:lnTo>
                  <a:pt x="3562" y="2887"/>
                </a:lnTo>
                <a:lnTo>
                  <a:pt x="3570" y="2875"/>
                </a:lnTo>
                <a:lnTo>
                  <a:pt x="3574" y="2860"/>
                </a:lnTo>
                <a:lnTo>
                  <a:pt x="3574" y="1717"/>
                </a:lnTo>
                <a:close/>
                <a:moveTo>
                  <a:pt x="299" y="715"/>
                </a:moveTo>
                <a:lnTo>
                  <a:pt x="284" y="719"/>
                </a:lnTo>
                <a:lnTo>
                  <a:pt x="273" y="727"/>
                </a:lnTo>
                <a:lnTo>
                  <a:pt x="264" y="739"/>
                </a:lnTo>
                <a:lnTo>
                  <a:pt x="261" y="754"/>
                </a:lnTo>
                <a:lnTo>
                  <a:pt x="261" y="1440"/>
                </a:lnTo>
                <a:lnTo>
                  <a:pt x="352" y="1472"/>
                </a:lnTo>
                <a:lnTo>
                  <a:pt x="447" y="1501"/>
                </a:lnTo>
                <a:lnTo>
                  <a:pt x="549" y="1529"/>
                </a:lnTo>
                <a:lnTo>
                  <a:pt x="654" y="1553"/>
                </a:lnTo>
                <a:lnTo>
                  <a:pt x="766" y="1576"/>
                </a:lnTo>
                <a:lnTo>
                  <a:pt x="882" y="1597"/>
                </a:lnTo>
                <a:lnTo>
                  <a:pt x="1002" y="1616"/>
                </a:lnTo>
                <a:lnTo>
                  <a:pt x="1124" y="1632"/>
                </a:lnTo>
                <a:lnTo>
                  <a:pt x="1251" y="1646"/>
                </a:lnTo>
                <a:lnTo>
                  <a:pt x="1380" y="1658"/>
                </a:lnTo>
                <a:lnTo>
                  <a:pt x="1510" y="1667"/>
                </a:lnTo>
                <a:lnTo>
                  <a:pt x="1644" y="1673"/>
                </a:lnTo>
                <a:lnTo>
                  <a:pt x="1779" y="1678"/>
                </a:lnTo>
                <a:lnTo>
                  <a:pt x="1917" y="1679"/>
                </a:lnTo>
                <a:lnTo>
                  <a:pt x="2053" y="1678"/>
                </a:lnTo>
                <a:lnTo>
                  <a:pt x="2189" y="1673"/>
                </a:lnTo>
                <a:lnTo>
                  <a:pt x="2322" y="1667"/>
                </a:lnTo>
                <a:lnTo>
                  <a:pt x="2455" y="1658"/>
                </a:lnTo>
                <a:lnTo>
                  <a:pt x="2584" y="1646"/>
                </a:lnTo>
                <a:lnTo>
                  <a:pt x="2710" y="1632"/>
                </a:lnTo>
                <a:lnTo>
                  <a:pt x="2833" y="1616"/>
                </a:lnTo>
                <a:lnTo>
                  <a:pt x="2953" y="1597"/>
                </a:lnTo>
                <a:lnTo>
                  <a:pt x="3069" y="1576"/>
                </a:lnTo>
                <a:lnTo>
                  <a:pt x="3180" y="1553"/>
                </a:lnTo>
                <a:lnTo>
                  <a:pt x="3286" y="1527"/>
                </a:lnTo>
                <a:lnTo>
                  <a:pt x="3388" y="1501"/>
                </a:lnTo>
                <a:lnTo>
                  <a:pt x="3483" y="1472"/>
                </a:lnTo>
                <a:lnTo>
                  <a:pt x="3574" y="1440"/>
                </a:lnTo>
                <a:lnTo>
                  <a:pt x="3574" y="754"/>
                </a:lnTo>
                <a:lnTo>
                  <a:pt x="3570" y="739"/>
                </a:lnTo>
                <a:lnTo>
                  <a:pt x="3562" y="727"/>
                </a:lnTo>
                <a:lnTo>
                  <a:pt x="3551" y="719"/>
                </a:lnTo>
                <a:lnTo>
                  <a:pt x="3536" y="715"/>
                </a:lnTo>
                <a:lnTo>
                  <a:pt x="299" y="715"/>
                </a:lnTo>
                <a:close/>
                <a:moveTo>
                  <a:pt x="1417" y="261"/>
                </a:moveTo>
                <a:lnTo>
                  <a:pt x="1402" y="263"/>
                </a:lnTo>
                <a:lnTo>
                  <a:pt x="1389" y="270"/>
                </a:lnTo>
                <a:lnTo>
                  <a:pt x="1379" y="281"/>
                </a:lnTo>
                <a:lnTo>
                  <a:pt x="1372" y="293"/>
                </a:lnTo>
                <a:lnTo>
                  <a:pt x="1370" y="308"/>
                </a:lnTo>
                <a:lnTo>
                  <a:pt x="1370" y="454"/>
                </a:lnTo>
                <a:lnTo>
                  <a:pt x="2465" y="454"/>
                </a:lnTo>
                <a:lnTo>
                  <a:pt x="2465" y="308"/>
                </a:lnTo>
                <a:lnTo>
                  <a:pt x="2463" y="293"/>
                </a:lnTo>
                <a:lnTo>
                  <a:pt x="2456" y="281"/>
                </a:lnTo>
                <a:lnTo>
                  <a:pt x="2447" y="270"/>
                </a:lnTo>
                <a:lnTo>
                  <a:pt x="2433" y="263"/>
                </a:lnTo>
                <a:lnTo>
                  <a:pt x="2418" y="261"/>
                </a:lnTo>
                <a:lnTo>
                  <a:pt x="1417" y="261"/>
                </a:lnTo>
                <a:close/>
                <a:moveTo>
                  <a:pt x="1417" y="0"/>
                </a:moveTo>
                <a:lnTo>
                  <a:pt x="2418" y="0"/>
                </a:lnTo>
                <a:lnTo>
                  <a:pt x="2463" y="3"/>
                </a:lnTo>
                <a:lnTo>
                  <a:pt x="2507" y="12"/>
                </a:lnTo>
                <a:lnTo>
                  <a:pt x="2548" y="28"/>
                </a:lnTo>
                <a:lnTo>
                  <a:pt x="2586" y="50"/>
                </a:lnTo>
                <a:lnTo>
                  <a:pt x="2620" y="75"/>
                </a:lnTo>
                <a:lnTo>
                  <a:pt x="2652" y="106"/>
                </a:lnTo>
                <a:lnTo>
                  <a:pt x="2677" y="141"/>
                </a:lnTo>
                <a:lnTo>
                  <a:pt x="2698" y="178"/>
                </a:lnTo>
                <a:lnTo>
                  <a:pt x="2715" y="220"/>
                </a:lnTo>
                <a:lnTo>
                  <a:pt x="2724" y="263"/>
                </a:lnTo>
                <a:lnTo>
                  <a:pt x="2727" y="308"/>
                </a:lnTo>
                <a:lnTo>
                  <a:pt x="2727" y="454"/>
                </a:lnTo>
                <a:lnTo>
                  <a:pt x="3536" y="454"/>
                </a:lnTo>
                <a:lnTo>
                  <a:pt x="3580" y="456"/>
                </a:lnTo>
                <a:lnTo>
                  <a:pt x="3622" y="467"/>
                </a:lnTo>
                <a:lnTo>
                  <a:pt x="3661" y="482"/>
                </a:lnTo>
                <a:lnTo>
                  <a:pt x="3699" y="502"/>
                </a:lnTo>
                <a:lnTo>
                  <a:pt x="3732" y="528"/>
                </a:lnTo>
                <a:lnTo>
                  <a:pt x="3761" y="557"/>
                </a:lnTo>
                <a:lnTo>
                  <a:pt x="3787" y="591"/>
                </a:lnTo>
                <a:lnTo>
                  <a:pt x="3807" y="627"/>
                </a:lnTo>
                <a:lnTo>
                  <a:pt x="3822" y="667"/>
                </a:lnTo>
                <a:lnTo>
                  <a:pt x="3831" y="709"/>
                </a:lnTo>
                <a:lnTo>
                  <a:pt x="3835" y="754"/>
                </a:lnTo>
                <a:lnTo>
                  <a:pt x="3835" y="2860"/>
                </a:lnTo>
                <a:lnTo>
                  <a:pt x="3831" y="2904"/>
                </a:lnTo>
                <a:lnTo>
                  <a:pt x="3822" y="2947"/>
                </a:lnTo>
                <a:lnTo>
                  <a:pt x="3807" y="2987"/>
                </a:lnTo>
                <a:lnTo>
                  <a:pt x="3787" y="3023"/>
                </a:lnTo>
                <a:lnTo>
                  <a:pt x="3761" y="3056"/>
                </a:lnTo>
                <a:lnTo>
                  <a:pt x="3732" y="3086"/>
                </a:lnTo>
                <a:lnTo>
                  <a:pt x="3699" y="3111"/>
                </a:lnTo>
                <a:lnTo>
                  <a:pt x="3661" y="3132"/>
                </a:lnTo>
                <a:lnTo>
                  <a:pt x="3622" y="3147"/>
                </a:lnTo>
                <a:lnTo>
                  <a:pt x="3580" y="3157"/>
                </a:lnTo>
                <a:lnTo>
                  <a:pt x="3536" y="3160"/>
                </a:lnTo>
                <a:lnTo>
                  <a:pt x="299" y="3160"/>
                </a:lnTo>
                <a:lnTo>
                  <a:pt x="255" y="3157"/>
                </a:lnTo>
                <a:lnTo>
                  <a:pt x="213" y="3147"/>
                </a:lnTo>
                <a:lnTo>
                  <a:pt x="174" y="3132"/>
                </a:lnTo>
                <a:lnTo>
                  <a:pt x="136" y="3111"/>
                </a:lnTo>
                <a:lnTo>
                  <a:pt x="102" y="3086"/>
                </a:lnTo>
                <a:lnTo>
                  <a:pt x="73" y="3056"/>
                </a:lnTo>
                <a:lnTo>
                  <a:pt x="48" y="3023"/>
                </a:lnTo>
                <a:lnTo>
                  <a:pt x="28" y="2987"/>
                </a:lnTo>
                <a:lnTo>
                  <a:pt x="13" y="2947"/>
                </a:lnTo>
                <a:lnTo>
                  <a:pt x="3" y="2904"/>
                </a:lnTo>
                <a:lnTo>
                  <a:pt x="0" y="2860"/>
                </a:lnTo>
                <a:lnTo>
                  <a:pt x="0" y="754"/>
                </a:lnTo>
                <a:lnTo>
                  <a:pt x="3" y="709"/>
                </a:lnTo>
                <a:lnTo>
                  <a:pt x="13" y="666"/>
                </a:lnTo>
                <a:lnTo>
                  <a:pt x="28" y="627"/>
                </a:lnTo>
                <a:lnTo>
                  <a:pt x="48" y="591"/>
                </a:lnTo>
                <a:lnTo>
                  <a:pt x="73" y="557"/>
                </a:lnTo>
                <a:lnTo>
                  <a:pt x="102" y="528"/>
                </a:lnTo>
                <a:lnTo>
                  <a:pt x="136" y="502"/>
                </a:lnTo>
                <a:lnTo>
                  <a:pt x="174" y="482"/>
                </a:lnTo>
                <a:lnTo>
                  <a:pt x="213" y="467"/>
                </a:lnTo>
                <a:lnTo>
                  <a:pt x="255" y="456"/>
                </a:lnTo>
                <a:lnTo>
                  <a:pt x="299" y="454"/>
                </a:lnTo>
                <a:lnTo>
                  <a:pt x="1107" y="454"/>
                </a:lnTo>
                <a:lnTo>
                  <a:pt x="1107" y="308"/>
                </a:lnTo>
                <a:lnTo>
                  <a:pt x="1111" y="263"/>
                </a:lnTo>
                <a:lnTo>
                  <a:pt x="1121" y="220"/>
                </a:lnTo>
                <a:lnTo>
                  <a:pt x="1137" y="178"/>
                </a:lnTo>
                <a:lnTo>
                  <a:pt x="1158" y="141"/>
                </a:lnTo>
                <a:lnTo>
                  <a:pt x="1184" y="106"/>
                </a:lnTo>
                <a:lnTo>
                  <a:pt x="1215" y="75"/>
                </a:lnTo>
                <a:lnTo>
                  <a:pt x="1248" y="50"/>
                </a:lnTo>
                <a:lnTo>
                  <a:pt x="1287" y="28"/>
                </a:lnTo>
                <a:lnTo>
                  <a:pt x="1328" y="12"/>
                </a:lnTo>
                <a:lnTo>
                  <a:pt x="1372" y="3"/>
                </a:lnTo>
                <a:lnTo>
                  <a:pt x="1417"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35" name="Freeform 53">
            <a:extLst>
              <a:ext uri="{FF2B5EF4-FFF2-40B4-BE49-F238E27FC236}">
                <a16:creationId xmlns:a16="http://schemas.microsoft.com/office/drawing/2014/main" id="{4F50F013-87D4-4461-B724-1E27AD700334}"/>
              </a:ext>
            </a:extLst>
          </p:cNvPr>
          <p:cNvSpPr>
            <a:spLocks noChangeAspect="1" noEditPoints="1"/>
          </p:cNvSpPr>
          <p:nvPr/>
        </p:nvSpPr>
        <p:spPr bwMode="auto">
          <a:xfrm>
            <a:off x="2165618" y="5482563"/>
            <a:ext cx="341087" cy="305965"/>
          </a:xfrm>
          <a:custGeom>
            <a:avLst/>
            <a:gdLst>
              <a:gd name="T0" fmla="*/ 1938 w 3532"/>
              <a:gd name="T1" fmla="*/ 293 h 3172"/>
              <a:gd name="T2" fmla="*/ 1816 w 3532"/>
              <a:gd name="T3" fmla="*/ 377 h 3172"/>
              <a:gd name="T4" fmla="*/ 1745 w 3532"/>
              <a:gd name="T5" fmla="*/ 520 h 3172"/>
              <a:gd name="T6" fmla="*/ 1754 w 3532"/>
              <a:gd name="T7" fmla="*/ 675 h 3172"/>
              <a:gd name="T8" fmla="*/ 1842 w 3532"/>
              <a:gd name="T9" fmla="*/ 809 h 3172"/>
              <a:gd name="T10" fmla="*/ 492 w 3532"/>
              <a:gd name="T11" fmla="*/ 931 h 3172"/>
              <a:gd name="T12" fmla="*/ 349 w 3532"/>
              <a:gd name="T13" fmla="*/ 1024 h 3172"/>
              <a:gd name="T14" fmla="*/ 277 w 3532"/>
              <a:gd name="T15" fmla="*/ 1179 h 3172"/>
              <a:gd name="T16" fmla="*/ 302 w 3532"/>
              <a:gd name="T17" fmla="*/ 1354 h 3172"/>
              <a:gd name="T18" fmla="*/ 413 w 3532"/>
              <a:gd name="T19" fmla="*/ 1482 h 3172"/>
              <a:gd name="T20" fmla="*/ 581 w 3532"/>
              <a:gd name="T21" fmla="*/ 1531 h 3172"/>
              <a:gd name="T22" fmla="*/ 1258 w 3532"/>
              <a:gd name="T23" fmla="*/ 1645 h 3172"/>
              <a:gd name="T24" fmla="*/ 1279 w 3532"/>
              <a:gd name="T25" fmla="*/ 1809 h 3172"/>
              <a:gd name="T26" fmla="*/ 1379 w 3532"/>
              <a:gd name="T27" fmla="*/ 1934 h 3172"/>
              <a:gd name="T28" fmla="*/ 1415 w 3532"/>
              <a:gd name="T29" fmla="*/ 2051 h 3172"/>
              <a:gd name="T30" fmla="*/ 1414 w 3532"/>
              <a:gd name="T31" fmla="*/ 2224 h 3172"/>
              <a:gd name="T32" fmla="*/ 1502 w 3532"/>
              <a:gd name="T33" fmla="*/ 2364 h 3172"/>
              <a:gd name="T34" fmla="*/ 1652 w 3532"/>
              <a:gd name="T35" fmla="*/ 2439 h 3172"/>
              <a:gd name="T36" fmla="*/ 1610 w 3532"/>
              <a:gd name="T37" fmla="*/ 2591 h 3172"/>
              <a:gd name="T38" fmla="*/ 1659 w 3532"/>
              <a:gd name="T39" fmla="*/ 2759 h 3172"/>
              <a:gd name="T40" fmla="*/ 1788 w 3532"/>
              <a:gd name="T41" fmla="*/ 2869 h 3172"/>
              <a:gd name="T42" fmla="*/ 2669 w 3532"/>
              <a:gd name="T43" fmla="*/ 2898 h 3172"/>
              <a:gd name="T44" fmla="*/ 2899 w 3532"/>
              <a:gd name="T45" fmla="*/ 2847 h 3172"/>
              <a:gd name="T46" fmla="*/ 3086 w 3532"/>
              <a:gd name="T47" fmla="*/ 2705 h 3172"/>
              <a:gd name="T48" fmla="*/ 3212 w 3532"/>
              <a:gd name="T49" fmla="*/ 2496 h 3172"/>
              <a:gd name="T50" fmla="*/ 3259 w 3532"/>
              <a:gd name="T51" fmla="*/ 2239 h 3172"/>
              <a:gd name="T52" fmla="*/ 3234 w 3532"/>
              <a:gd name="T53" fmla="*/ 1415 h 3172"/>
              <a:gd name="T54" fmla="*/ 3137 w 3532"/>
              <a:gd name="T55" fmla="*/ 1198 h 3172"/>
              <a:gd name="T56" fmla="*/ 3002 w 3532"/>
              <a:gd name="T57" fmla="*/ 1019 h 3172"/>
              <a:gd name="T58" fmla="*/ 2153 w 3532"/>
              <a:gd name="T59" fmla="*/ 293 h 3172"/>
              <a:gd name="T60" fmla="*/ 2046 w 3532"/>
              <a:gd name="T61" fmla="*/ 0 h 3172"/>
              <a:gd name="T62" fmla="*/ 2252 w 3532"/>
              <a:gd name="T63" fmla="*/ 37 h 3172"/>
              <a:gd name="T64" fmla="*/ 2431 w 3532"/>
              <a:gd name="T65" fmla="*/ 146 h 3172"/>
              <a:gd name="T66" fmla="*/ 3299 w 3532"/>
              <a:gd name="T67" fmla="*/ 949 h 3172"/>
              <a:gd name="T68" fmla="*/ 3458 w 3532"/>
              <a:gd name="T69" fmla="*/ 1230 h 3172"/>
              <a:gd name="T70" fmla="*/ 3529 w 3532"/>
              <a:gd name="T71" fmla="*/ 1513 h 3172"/>
              <a:gd name="T72" fmla="*/ 3523 w 3532"/>
              <a:gd name="T73" fmla="*/ 2383 h 3172"/>
              <a:gd name="T74" fmla="*/ 3443 w 3532"/>
              <a:gd name="T75" fmla="*/ 2655 h 3172"/>
              <a:gd name="T76" fmla="*/ 3290 w 3532"/>
              <a:gd name="T77" fmla="*/ 2888 h 3172"/>
              <a:gd name="T78" fmla="*/ 3069 w 3532"/>
              <a:gd name="T79" fmla="*/ 3067 h 3172"/>
              <a:gd name="T80" fmla="*/ 2809 w 3532"/>
              <a:gd name="T81" fmla="*/ 3160 h 3172"/>
              <a:gd name="T82" fmla="*/ 1917 w 3532"/>
              <a:gd name="T83" fmla="*/ 3172 h 3172"/>
              <a:gd name="T84" fmla="*/ 1678 w 3532"/>
              <a:gd name="T85" fmla="*/ 3120 h 3172"/>
              <a:gd name="T86" fmla="*/ 1487 w 3532"/>
              <a:gd name="T87" fmla="*/ 2980 h 3172"/>
              <a:gd name="T88" fmla="*/ 1366 w 3532"/>
              <a:gd name="T89" fmla="*/ 2775 h 3172"/>
              <a:gd name="T90" fmla="*/ 1337 w 3532"/>
              <a:gd name="T91" fmla="*/ 2583 h 3172"/>
              <a:gd name="T92" fmla="*/ 1197 w 3532"/>
              <a:gd name="T93" fmla="*/ 2411 h 3172"/>
              <a:gd name="T94" fmla="*/ 1131 w 3532"/>
              <a:gd name="T95" fmla="*/ 2197 h 3172"/>
              <a:gd name="T96" fmla="*/ 1085 w 3532"/>
              <a:gd name="T97" fmla="*/ 2018 h 3172"/>
              <a:gd name="T98" fmla="*/ 993 w 3532"/>
              <a:gd name="T99" fmla="*/ 1805 h 3172"/>
              <a:gd name="T100" fmla="*/ 397 w 3532"/>
              <a:gd name="T101" fmla="*/ 1775 h 3172"/>
              <a:gd name="T102" fmla="*/ 192 w 3532"/>
              <a:gd name="T103" fmla="*/ 1655 h 3172"/>
              <a:gd name="T104" fmla="*/ 52 w 3532"/>
              <a:gd name="T105" fmla="*/ 1464 h 3172"/>
              <a:gd name="T106" fmla="*/ 0 w 3532"/>
              <a:gd name="T107" fmla="*/ 1224 h 3172"/>
              <a:gd name="T108" fmla="*/ 52 w 3532"/>
              <a:gd name="T109" fmla="*/ 985 h 3172"/>
              <a:gd name="T110" fmla="*/ 192 w 3532"/>
              <a:gd name="T111" fmla="*/ 794 h 3172"/>
              <a:gd name="T112" fmla="*/ 397 w 3532"/>
              <a:gd name="T113" fmla="*/ 674 h 3172"/>
              <a:gd name="T114" fmla="*/ 1469 w 3532"/>
              <a:gd name="T115" fmla="*/ 645 h 3172"/>
              <a:gd name="T116" fmla="*/ 1481 w 3532"/>
              <a:gd name="T117" fmla="*/ 444 h 3172"/>
              <a:gd name="T118" fmla="*/ 1576 w 3532"/>
              <a:gd name="T119" fmla="*/ 240 h 3172"/>
              <a:gd name="T120" fmla="*/ 1737 w 3532"/>
              <a:gd name="T121" fmla="*/ 89 h 3172"/>
              <a:gd name="T122" fmla="*/ 1936 w 3532"/>
              <a:gd name="T123" fmla="*/ 11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2" h="3172">
                <a:moveTo>
                  <a:pt x="2046" y="274"/>
                </a:moveTo>
                <a:lnTo>
                  <a:pt x="2009" y="276"/>
                </a:lnTo>
                <a:lnTo>
                  <a:pt x="1974" y="282"/>
                </a:lnTo>
                <a:lnTo>
                  <a:pt x="1938" y="293"/>
                </a:lnTo>
                <a:lnTo>
                  <a:pt x="1905" y="307"/>
                </a:lnTo>
                <a:lnTo>
                  <a:pt x="1873" y="326"/>
                </a:lnTo>
                <a:lnTo>
                  <a:pt x="1844" y="350"/>
                </a:lnTo>
                <a:lnTo>
                  <a:pt x="1816" y="377"/>
                </a:lnTo>
                <a:lnTo>
                  <a:pt x="1790" y="410"/>
                </a:lnTo>
                <a:lnTo>
                  <a:pt x="1770" y="444"/>
                </a:lnTo>
                <a:lnTo>
                  <a:pt x="1755" y="482"/>
                </a:lnTo>
                <a:lnTo>
                  <a:pt x="1745" y="520"/>
                </a:lnTo>
                <a:lnTo>
                  <a:pt x="1740" y="559"/>
                </a:lnTo>
                <a:lnTo>
                  <a:pt x="1740" y="598"/>
                </a:lnTo>
                <a:lnTo>
                  <a:pt x="1744" y="637"/>
                </a:lnTo>
                <a:lnTo>
                  <a:pt x="1754" y="675"/>
                </a:lnTo>
                <a:lnTo>
                  <a:pt x="1769" y="712"/>
                </a:lnTo>
                <a:lnTo>
                  <a:pt x="1788" y="747"/>
                </a:lnTo>
                <a:lnTo>
                  <a:pt x="1813" y="780"/>
                </a:lnTo>
                <a:lnTo>
                  <a:pt x="1842" y="809"/>
                </a:lnTo>
                <a:lnTo>
                  <a:pt x="1964" y="917"/>
                </a:lnTo>
                <a:lnTo>
                  <a:pt x="581" y="917"/>
                </a:lnTo>
                <a:lnTo>
                  <a:pt x="535" y="922"/>
                </a:lnTo>
                <a:lnTo>
                  <a:pt x="492" y="931"/>
                </a:lnTo>
                <a:lnTo>
                  <a:pt x="451" y="946"/>
                </a:lnTo>
                <a:lnTo>
                  <a:pt x="413" y="967"/>
                </a:lnTo>
                <a:lnTo>
                  <a:pt x="379" y="993"/>
                </a:lnTo>
                <a:lnTo>
                  <a:pt x="349" y="1024"/>
                </a:lnTo>
                <a:lnTo>
                  <a:pt x="323" y="1058"/>
                </a:lnTo>
                <a:lnTo>
                  <a:pt x="302" y="1096"/>
                </a:lnTo>
                <a:lnTo>
                  <a:pt x="287" y="1136"/>
                </a:lnTo>
                <a:lnTo>
                  <a:pt x="277" y="1179"/>
                </a:lnTo>
                <a:lnTo>
                  <a:pt x="274" y="1224"/>
                </a:lnTo>
                <a:lnTo>
                  <a:pt x="277" y="1269"/>
                </a:lnTo>
                <a:lnTo>
                  <a:pt x="287" y="1313"/>
                </a:lnTo>
                <a:lnTo>
                  <a:pt x="302" y="1354"/>
                </a:lnTo>
                <a:lnTo>
                  <a:pt x="323" y="1392"/>
                </a:lnTo>
                <a:lnTo>
                  <a:pt x="349" y="1426"/>
                </a:lnTo>
                <a:lnTo>
                  <a:pt x="379" y="1456"/>
                </a:lnTo>
                <a:lnTo>
                  <a:pt x="413" y="1482"/>
                </a:lnTo>
                <a:lnTo>
                  <a:pt x="451" y="1502"/>
                </a:lnTo>
                <a:lnTo>
                  <a:pt x="492" y="1518"/>
                </a:lnTo>
                <a:lnTo>
                  <a:pt x="535" y="1528"/>
                </a:lnTo>
                <a:lnTo>
                  <a:pt x="581" y="1531"/>
                </a:lnTo>
                <a:lnTo>
                  <a:pt x="1298" y="1531"/>
                </a:lnTo>
                <a:lnTo>
                  <a:pt x="1279" y="1567"/>
                </a:lnTo>
                <a:lnTo>
                  <a:pt x="1265" y="1605"/>
                </a:lnTo>
                <a:lnTo>
                  <a:pt x="1258" y="1645"/>
                </a:lnTo>
                <a:lnTo>
                  <a:pt x="1255" y="1687"/>
                </a:lnTo>
                <a:lnTo>
                  <a:pt x="1258" y="1730"/>
                </a:lnTo>
                <a:lnTo>
                  <a:pt x="1267" y="1771"/>
                </a:lnTo>
                <a:lnTo>
                  <a:pt x="1279" y="1809"/>
                </a:lnTo>
                <a:lnTo>
                  <a:pt x="1299" y="1846"/>
                </a:lnTo>
                <a:lnTo>
                  <a:pt x="1321" y="1878"/>
                </a:lnTo>
                <a:lnTo>
                  <a:pt x="1348" y="1908"/>
                </a:lnTo>
                <a:lnTo>
                  <a:pt x="1379" y="1934"/>
                </a:lnTo>
                <a:lnTo>
                  <a:pt x="1414" y="1955"/>
                </a:lnTo>
                <a:lnTo>
                  <a:pt x="1450" y="1972"/>
                </a:lnTo>
                <a:lnTo>
                  <a:pt x="1430" y="2010"/>
                </a:lnTo>
                <a:lnTo>
                  <a:pt x="1415" y="2051"/>
                </a:lnTo>
                <a:lnTo>
                  <a:pt x="1405" y="2094"/>
                </a:lnTo>
                <a:lnTo>
                  <a:pt x="1402" y="2138"/>
                </a:lnTo>
                <a:lnTo>
                  <a:pt x="1405" y="2182"/>
                </a:lnTo>
                <a:lnTo>
                  <a:pt x="1414" y="2224"/>
                </a:lnTo>
                <a:lnTo>
                  <a:pt x="1429" y="2264"/>
                </a:lnTo>
                <a:lnTo>
                  <a:pt x="1449" y="2301"/>
                </a:lnTo>
                <a:lnTo>
                  <a:pt x="1474" y="2335"/>
                </a:lnTo>
                <a:lnTo>
                  <a:pt x="1502" y="2364"/>
                </a:lnTo>
                <a:lnTo>
                  <a:pt x="1535" y="2391"/>
                </a:lnTo>
                <a:lnTo>
                  <a:pt x="1571" y="2411"/>
                </a:lnTo>
                <a:lnTo>
                  <a:pt x="1610" y="2428"/>
                </a:lnTo>
                <a:lnTo>
                  <a:pt x="1652" y="2439"/>
                </a:lnTo>
                <a:lnTo>
                  <a:pt x="1634" y="2473"/>
                </a:lnTo>
                <a:lnTo>
                  <a:pt x="1621" y="2511"/>
                </a:lnTo>
                <a:lnTo>
                  <a:pt x="1613" y="2551"/>
                </a:lnTo>
                <a:lnTo>
                  <a:pt x="1610" y="2591"/>
                </a:lnTo>
                <a:lnTo>
                  <a:pt x="1613" y="2637"/>
                </a:lnTo>
                <a:lnTo>
                  <a:pt x="1623" y="2681"/>
                </a:lnTo>
                <a:lnTo>
                  <a:pt x="1639" y="2721"/>
                </a:lnTo>
                <a:lnTo>
                  <a:pt x="1659" y="2759"/>
                </a:lnTo>
                <a:lnTo>
                  <a:pt x="1685" y="2793"/>
                </a:lnTo>
                <a:lnTo>
                  <a:pt x="1716" y="2823"/>
                </a:lnTo>
                <a:lnTo>
                  <a:pt x="1750" y="2849"/>
                </a:lnTo>
                <a:lnTo>
                  <a:pt x="1788" y="2869"/>
                </a:lnTo>
                <a:lnTo>
                  <a:pt x="1829" y="2885"/>
                </a:lnTo>
                <a:lnTo>
                  <a:pt x="1872" y="2895"/>
                </a:lnTo>
                <a:lnTo>
                  <a:pt x="1917" y="2898"/>
                </a:lnTo>
                <a:lnTo>
                  <a:pt x="2669" y="2898"/>
                </a:lnTo>
                <a:lnTo>
                  <a:pt x="2729" y="2895"/>
                </a:lnTo>
                <a:lnTo>
                  <a:pt x="2787" y="2885"/>
                </a:lnTo>
                <a:lnTo>
                  <a:pt x="2844" y="2869"/>
                </a:lnTo>
                <a:lnTo>
                  <a:pt x="2899" y="2847"/>
                </a:lnTo>
                <a:lnTo>
                  <a:pt x="2951" y="2819"/>
                </a:lnTo>
                <a:lnTo>
                  <a:pt x="2999" y="2786"/>
                </a:lnTo>
                <a:lnTo>
                  <a:pt x="3044" y="2748"/>
                </a:lnTo>
                <a:lnTo>
                  <a:pt x="3086" y="2705"/>
                </a:lnTo>
                <a:lnTo>
                  <a:pt x="3124" y="2659"/>
                </a:lnTo>
                <a:lnTo>
                  <a:pt x="3158" y="2608"/>
                </a:lnTo>
                <a:lnTo>
                  <a:pt x="3188" y="2554"/>
                </a:lnTo>
                <a:lnTo>
                  <a:pt x="3212" y="2496"/>
                </a:lnTo>
                <a:lnTo>
                  <a:pt x="3233" y="2436"/>
                </a:lnTo>
                <a:lnTo>
                  <a:pt x="3247" y="2373"/>
                </a:lnTo>
                <a:lnTo>
                  <a:pt x="3255" y="2307"/>
                </a:lnTo>
                <a:lnTo>
                  <a:pt x="3259" y="2239"/>
                </a:lnTo>
                <a:lnTo>
                  <a:pt x="3259" y="1581"/>
                </a:lnTo>
                <a:lnTo>
                  <a:pt x="3255" y="1526"/>
                </a:lnTo>
                <a:lnTo>
                  <a:pt x="3247" y="1471"/>
                </a:lnTo>
                <a:lnTo>
                  <a:pt x="3234" y="1415"/>
                </a:lnTo>
                <a:lnTo>
                  <a:pt x="3215" y="1360"/>
                </a:lnTo>
                <a:lnTo>
                  <a:pt x="3193" y="1304"/>
                </a:lnTo>
                <a:lnTo>
                  <a:pt x="3166" y="1250"/>
                </a:lnTo>
                <a:lnTo>
                  <a:pt x="3137" y="1198"/>
                </a:lnTo>
                <a:lnTo>
                  <a:pt x="3106" y="1148"/>
                </a:lnTo>
                <a:lnTo>
                  <a:pt x="3073" y="1102"/>
                </a:lnTo>
                <a:lnTo>
                  <a:pt x="3039" y="1059"/>
                </a:lnTo>
                <a:lnTo>
                  <a:pt x="3002" y="1019"/>
                </a:lnTo>
                <a:lnTo>
                  <a:pt x="2250" y="351"/>
                </a:lnTo>
                <a:lnTo>
                  <a:pt x="2219" y="327"/>
                </a:lnTo>
                <a:lnTo>
                  <a:pt x="2186" y="308"/>
                </a:lnTo>
                <a:lnTo>
                  <a:pt x="2153" y="293"/>
                </a:lnTo>
                <a:lnTo>
                  <a:pt x="2118" y="282"/>
                </a:lnTo>
                <a:lnTo>
                  <a:pt x="2082" y="276"/>
                </a:lnTo>
                <a:lnTo>
                  <a:pt x="2046" y="274"/>
                </a:lnTo>
                <a:close/>
                <a:moveTo>
                  <a:pt x="2046" y="0"/>
                </a:moveTo>
                <a:lnTo>
                  <a:pt x="2098" y="2"/>
                </a:lnTo>
                <a:lnTo>
                  <a:pt x="2151" y="10"/>
                </a:lnTo>
                <a:lnTo>
                  <a:pt x="2202" y="21"/>
                </a:lnTo>
                <a:lnTo>
                  <a:pt x="2252" y="37"/>
                </a:lnTo>
                <a:lnTo>
                  <a:pt x="2300" y="59"/>
                </a:lnTo>
                <a:lnTo>
                  <a:pt x="2346" y="84"/>
                </a:lnTo>
                <a:lnTo>
                  <a:pt x="2389" y="113"/>
                </a:lnTo>
                <a:lnTo>
                  <a:pt x="2431" y="146"/>
                </a:lnTo>
                <a:lnTo>
                  <a:pt x="3185" y="815"/>
                </a:lnTo>
                <a:lnTo>
                  <a:pt x="3199" y="828"/>
                </a:lnTo>
                <a:lnTo>
                  <a:pt x="3250" y="885"/>
                </a:lnTo>
                <a:lnTo>
                  <a:pt x="3299" y="949"/>
                </a:lnTo>
                <a:lnTo>
                  <a:pt x="3347" y="1015"/>
                </a:lnTo>
                <a:lnTo>
                  <a:pt x="3389" y="1086"/>
                </a:lnTo>
                <a:lnTo>
                  <a:pt x="3426" y="1158"/>
                </a:lnTo>
                <a:lnTo>
                  <a:pt x="3458" y="1230"/>
                </a:lnTo>
                <a:lnTo>
                  <a:pt x="3485" y="1302"/>
                </a:lnTo>
                <a:lnTo>
                  <a:pt x="3506" y="1373"/>
                </a:lnTo>
                <a:lnTo>
                  <a:pt x="3521" y="1444"/>
                </a:lnTo>
                <a:lnTo>
                  <a:pt x="3529" y="1513"/>
                </a:lnTo>
                <a:lnTo>
                  <a:pt x="3532" y="1581"/>
                </a:lnTo>
                <a:lnTo>
                  <a:pt x="3532" y="2239"/>
                </a:lnTo>
                <a:lnTo>
                  <a:pt x="3530" y="2312"/>
                </a:lnTo>
                <a:lnTo>
                  <a:pt x="3523" y="2383"/>
                </a:lnTo>
                <a:lnTo>
                  <a:pt x="3510" y="2454"/>
                </a:lnTo>
                <a:lnTo>
                  <a:pt x="3493" y="2523"/>
                </a:lnTo>
                <a:lnTo>
                  <a:pt x="3470" y="2589"/>
                </a:lnTo>
                <a:lnTo>
                  <a:pt x="3443" y="2655"/>
                </a:lnTo>
                <a:lnTo>
                  <a:pt x="3411" y="2717"/>
                </a:lnTo>
                <a:lnTo>
                  <a:pt x="3376" y="2777"/>
                </a:lnTo>
                <a:lnTo>
                  <a:pt x="3335" y="2834"/>
                </a:lnTo>
                <a:lnTo>
                  <a:pt x="3290" y="2888"/>
                </a:lnTo>
                <a:lnTo>
                  <a:pt x="3239" y="2940"/>
                </a:lnTo>
                <a:lnTo>
                  <a:pt x="3185" y="2987"/>
                </a:lnTo>
                <a:lnTo>
                  <a:pt x="3128" y="3030"/>
                </a:lnTo>
                <a:lnTo>
                  <a:pt x="3069" y="3067"/>
                </a:lnTo>
                <a:lnTo>
                  <a:pt x="3006" y="3099"/>
                </a:lnTo>
                <a:lnTo>
                  <a:pt x="2942" y="3125"/>
                </a:lnTo>
                <a:lnTo>
                  <a:pt x="2877" y="3145"/>
                </a:lnTo>
                <a:lnTo>
                  <a:pt x="2809" y="3160"/>
                </a:lnTo>
                <a:lnTo>
                  <a:pt x="2739" y="3169"/>
                </a:lnTo>
                <a:lnTo>
                  <a:pt x="2668" y="3172"/>
                </a:lnTo>
                <a:lnTo>
                  <a:pt x="2668" y="3172"/>
                </a:lnTo>
                <a:lnTo>
                  <a:pt x="1917" y="3172"/>
                </a:lnTo>
                <a:lnTo>
                  <a:pt x="1854" y="3169"/>
                </a:lnTo>
                <a:lnTo>
                  <a:pt x="1792" y="3158"/>
                </a:lnTo>
                <a:lnTo>
                  <a:pt x="1733" y="3142"/>
                </a:lnTo>
                <a:lnTo>
                  <a:pt x="1678" y="3120"/>
                </a:lnTo>
                <a:lnTo>
                  <a:pt x="1624" y="3093"/>
                </a:lnTo>
                <a:lnTo>
                  <a:pt x="1575" y="3059"/>
                </a:lnTo>
                <a:lnTo>
                  <a:pt x="1528" y="3022"/>
                </a:lnTo>
                <a:lnTo>
                  <a:pt x="1487" y="2980"/>
                </a:lnTo>
                <a:lnTo>
                  <a:pt x="1449" y="2934"/>
                </a:lnTo>
                <a:lnTo>
                  <a:pt x="1416" y="2884"/>
                </a:lnTo>
                <a:lnTo>
                  <a:pt x="1389" y="2831"/>
                </a:lnTo>
                <a:lnTo>
                  <a:pt x="1366" y="2775"/>
                </a:lnTo>
                <a:lnTo>
                  <a:pt x="1350" y="2716"/>
                </a:lnTo>
                <a:lnTo>
                  <a:pt x="1341" y="2655"/>
                </a:lnTo>
                <a:lnTo>
                  <a:pt x="1337" y="2591"/>
                </a:lnTo>
                <a:lnTo>
                  <a:pt x="1337" y="2583"/>
                </a:lnTo>
                <a:lnTo>
                  <a:pt x="1296" y="2545"/>
                </a:lnTo>
                <a:lnTo>
                  <a:pt x="1259" y="2505"/>
                </a:lnTo>
                <a:lnTo>
                  <a:pt x="1226" y="2459"/>
                </a:lnTo>
                <a:lnTo>
                  <a:pt x="1197" y="2411"/>
                </a:lnTo>
                <a:lnTo>
                  <a:pt x="1173" y="2361"/>
                </a:lnTo>
                <a:lnTo>
                  <a:pt x="1154" y="2308"/>
                </a:lnTo>
                <a:lnTo>
                  <a:pt x="1140" y="2253"/>
                </a:lnTo>
                <a:lnTo>
                  <a:pt x="1131" y="2197"/>
                </a:lnTo>
                <a:lnTo>
                  <a:pt x="1128" y="2138"/>
                </a:lnTo>
                <a:lnTo>
                  <a:pt x="1131" y="2076"/>
                </a:lnTo>
                <a:lnTo>
                  <a:pt x="1108" y="2048"/>
                </a:lnTo>
                <a:lnTo>
                  <a:pt x="1085" y="2018"/>
                </a:lnTo>
                <a:lnTo>
                  <a:pt x="1054" y="1968"/>
                </a:lnTo>
                <a:lnTo>
                  <a:pt x="1028" y="1915"/>
                </a:lnTo>
                <a:lnTo>
                  <a:pt x="1008" y="1861"/>
                </a:lnTo>
                <a:lnTo>
                  <a:pt x="993" y="1805"/>
                </a:lnTo>
                <a:lnTo>
                  <a:pt x="581" y="1805"/>
                </a:lnTo>
                <a:lnTo>
                  <a:pt x="517" y="1802"/>
                </a:lnTo>
                <a:lnTo>
                  <a:pt x="456" y="1791"/>
                </a:lnTo>
                <a:lnTo>
                  <a:pt x="397" y="1775"/>
                </a:lnTo>
                <a:lnTo>
                  <a:pt x="341" y="1753"/>
                </a:lnTo>
                <a:lnTo>
                  <a:pt x="288" y="1725"/>
                </a:lnTo>
                <a:lnTo>
                  <a:pt x="238" y="1692"/>
                </a:lnTo>
                <a:lnTo>
                  <a:pt x="192" y="1655"/>
                </a:lnTo>
                <a:lnTo>
                  <a:pt x="149" y="1613"/>
                </a:lnTo>
                <a:lnTo>
                  <a:pt x="112" y="1567"/>
                </a:lnTo>
                <a:lnTo>
                  <a:pt x="79" y="1517"/>
                </a:lnTo>
                <a:lnTo>
                  <a:pt x="52" y="1464"/>
                </a:lnTo>
                <a:lnTo>
                  <a:pt x="30" y="1408"/>
                </a:lnTo>
                <a:lnTo>
                  <a:pt x="13" y="1349"/>
                </a:lnTo>
                <a:lnTo>
                  <a:pt x="3" y="1288"/>
                </a:lnTo>
                <a:lnTo>
                  <a:pt x="0" y="1224"/>
                </a:lnTo>
                <a:lnTo>
                  <a:pt x="3" y="1161"/>
                </a:lnTo>
                <a:lnTo>
                  <a:pt x="13" y="1100"/>
                </a:lnTo>
                <a:lnTo>
                  <a:pt x="30" y="1041"/>
                </a:lnTo>
                <a:lnTo>
                  <a:pt x="52" y="985"/>
                </a:lnTo>
                <a:lnTo>
                  <a:pt x="79" y="932"/>
                </a:lnTo>
                <a:lnTo>
                  <a:pt x="112" y="882"/>
                </a:lnTo>
                <a:lnTo>
                  <a:pt x="149" y="836"/>
                </a:lnTo>
                <a:lnTo>
                  <a:pt x="192" y="794"/>
                </a:lnTo>
                <a:lnTo>
                  <a:pt x="238" y="756"/>
                </a:lnTo>
                <a:lnTo>
                  <a:pt x="288" y="723"/>
                </a:lnTo>
                <a:lnTo>
                  <a:pt x="341" y="696"/>
                </a:lnTo>
                <a:lnTo>
                  <a:pt x="397" y="674"/>
                </a:lnTo>
                <a:lnTo>
                  <a:pt x="456" y="658"/>
                </a:lnTo>
                <a:lnTo>
                  <a:pt x="517" y="648"/>
                </a:lnTo>
                <a:lnTo>
                  <a:pt x="581" y="645"/>
                </a:lnTo>
                <a:lnTo>
                  <a:pt x="1469" y="645"/>
                </a:lnTo>
                <a:lnTo>
                  <a:pt x="1466" y="615"/>
                </a:lnTo>
                <a:lnTo>
                  <a:pt x="1466" y="557"/>
                </a:lnTo>
                <a:lnTo>
                  <a:pt x="1470" y="500"/>
                </a:lnTo>
                <a:lnTo>
                  <a:pt x="1481" y="444"/>
                </a:lnTo>
                <a:lnTo>
                  <a:pt x="1497" y="391"/>
                </a:lnTo>
                <a:lnTo>
                  <a:pt x="1518" y="338"/>
                </a:lnTo>
                <a:lnTo>
                  <a:pt x="1545" y="288"/>
                </a:lnTo>
                <a:lnTo>
                  <a:pt x="1576" y="240"/>
                </a:lnTo>
                <a:lnTo>
                  <a:pt x="1612" y="195"/>
                </a:lnTo>
                <a:lnTo>
                  <a:pt x="1650" y="156"/>
                </a:lnTo>
                <a:lnTo>
                  <a:pt x="1692" y="120"/>
                </a:lnTo>
                <a:lnTo>
                  <a:pt x="1737" y="89"/>
                </a:lnTo>
                <a:lnTo>
                  <a:pt x="1784" y="62"/>
                </a:lnTo>
                <a:lnTo>
                  <a:pt x="1833" y="41"/>
                </a:lnTo>
                <a:lnTo>
                  <a:pt x="1884" y="22"/>
                </a:lnTo>
                <a:lnTo>
                  <a:pt x="1936" y="11"/>
                </a:lnTo>
                <a:lnTo>
                  <a:pt x="1991" y="2"/>
                </a:lnTo>
                <a:lnTo>
                  <a:pt x="2046" y="0"/>
                </a:lnTo>
                <a:close/>
              </a:path>
            </a:pathLst>
          </a:custGeom>
          <a:solidFill>
            <a:srgbClr val="262626">
              <a:lumMod val="50000"/>
            </a:srgbClr>
          </a:solidFill>
          <a:ln w="0">
            <a:noFill/>
            <a:prstDash val="solid"/>
            <a:round/>
            <a:headEnd/>
            <a:tailEnd/>
          </a:ln>
        </p:spPr>
        <p:txBody>
          <a:bodyPr vert="horz" wrap="square" lIns="45715" tIns="22857" rIns="45715" bIns="2285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900" b="0" i="0" u="none" strike="noStrike" kern="0" cap="none" spc="0" normalizeH="0" baseline="0" noProof="0">
              <a:ln>
                <a:noFill/>
              </a:ln>
              <a:solidFill>
                <a:srgbClr val="262626"/>
              </a:solidFill>
              <a:effectLst/>
              <a:uLnTx/>
              <a:uFillTx/>
              <a:latin typeface="+mn-ea"/>
            </a:endParaRPr>
          </a:p>
        </p:txBody>
      </p:sp>
      <p:sp>
        <p:nvSpPr>
          <p:cNvPr id="136" name="Textbox 1">
            <a:extLst>
              <a:ext uri="{FF2B5EF4-FFF2-40B4-BE49-F238E27FC236}">
                <a16:creationId xmlns:a16="http://schemas.microsoft.com/office/drawing/2014/main" id="{998DF7F5-AA24-4A08-9C0D-108696A4189A}"/>
              </a:ext>
            </a:extLst>
          </p:cNvPr>
          <p:cNvSpPr/>
          <p:nvPr/>
        </p:nvSpPr>
        <p:spPr>
          <a:xfrm>
            <a:off x="548906" y="1689602"/>
            <a:ext cx="5264974" cy="823500"/>
          </a:xfrm>
          <a:prstGeom prst="rect">
            <a:avLst/>
          </a:prstGeom>
        </p:spPr>
        <p:txBody>
          <a:bodyPr wrap="square" lIns="120846" tIns="60423" rIns="120846" bIns="60423">
            <a:spAutoFit/>
          </a:bodyPr>
          <a:lstStyle/>
          <a:p>
            <a:pPr lvl="0">
              <a:lnSpc>
                <a:spcPct val="150000"/>
              </a:lnSpc>
              <a:defRPr/>
            </a:pPr>
            <a:r>
              <a:rPr lang="en-US" altLang="zh-CN" sz="1050" dirty="0">
                <a:solidFill>
                  <a:prstClr val="black">
                    <a:lumMod val="75000"/>
                    <a:lumOff val="25000"/>
                  </a:prstClr>
                </a:solidFill>
                <a:latin typeface="思源黑体 Light"/>
              </a:rPr>
              <a:t>Please replace text, click add relevant headline, modify the text content, also can copy your content to this directly. Please replace text, click add relevant headline, modify the text content, also can copy your content to this directly. Please replace </a:t>
            </a:r>
          </a:p>
        </p:txBody>
      </p:sp>
      <p:sp>
        <p:nvSpPr>
          <p:cNvPr id="137" name="57 Rectángulo">
            <a:extLst>
              <a:ext uri="{FF2B5EF4-FFF2-40B4-BE49-F238E27FC236}">
                <a16:creationId xmlns:a16="http://schemas.microsoft.com/office/drawing/2014/main" id="{C5829B82-4CA3-43DE-895A-F13D0239ACCF}"/>
              </a:ext>
            </a:extLst>
          </p:cNvPr>
          <p:cNvSpPr/>
          <p:nvPr/>
        </p:nvSpPr>
        <p:spPr>
          <a:xfrm>
            <a:off x="6340667" y="1689602"/>
            <a:ext cx="5264974" cy="793807"/>
          </a:xfrm>
          <a:prstGeom prst="rect">
            <a:avLst/>
          </a:prstGeom>
        </p:spPr>
        <p:txBody>
          <a:bodyPr wrap="square">
            <a:spAutoFit/>
          </a:bodyPr>
          <a:lstStyle/>
          <a:p>
            <a:pPr lvl="0">
              <a:lnSpc>
                <a:spcPct val="150000"/>
              </a:lnSpc>
              <a:defRPr/>
            </a:pPr>
            <a:r>
              <a:rPr lang="en-US" altLang="zh-CN" sz="1050" dirty="0">
                <a:solidFill>
                  <a:prstClr val="black">
                    <a:lumMod val="75000"/>
                    <a:lumOff val="25000"/>
                  </a:prstClr>
                </a:solidFill>
                <a:latin typeface="思源黑体 Light"/>
              </a:rPr>
              <a:t>Please replace text, click add relevant headline, modify the text content, also can copy your content to this directly. Please replace text, click add relevant headline, modify the text content, also can copy your content to this directly. Please replace </a:t>
            </a:r>
          </a:p>
        </p:txBody>
      </p:sp>
    </p:spTree>
    <p:extLst>
      <p:ext uri="{BB962C8B-B14F-4D97-AF65-F5344CB8AC3E}">
        <p14:creationId xmlns:p14="http://schemas.microsoft.com/office/powerpoint/2010/main" val="323411009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750"/>
                                        <p:tgtEl>
                                          <p:spTgt spid="136"/>
                                        </p:tgtEl>
                                      </p:cBhvr>
                                    </p:animEffect>
                                    <p:anim calcmode="lin" valueType="num">
                                      <p:cBhvr>
                                        <p:cTn id="8" dur="750" fill="hold"/>
                                        <p:tgtEl>
                                          <p:spTgt spid="136"/>
                                        </p:tgtEl>
                                        <p:attrNameLst>
                                          <p:attrName>ppt_x</p:attrName>
                                        </p:attrNameLst>
                                      </p:cBhvr>
                                      <p:tavLst>
                                        <p:tav tm="0">
                                          <p:val>
                                            <p:strVal val="#ppt_x"/>
                                          </p:val>
                                        </p:tav>
                                        <p:tav tm="100000">
                                          <p:val>
                                            <p:strVal val="#ppt_x"/>
                                          </p:val>
                                        </p:tav>
                                      </p:tavLst>
                                    </p:anim>
                                    <p:anim calcmode="lin" valueType="num">
                                      <p:cBhvr>
                                        <p:cTn id="9" dur="750" fill="hold"/>
                                        <p:tgtEl>
                                          <p:spTgt spid="1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750"/>
                                        <p:tgtEl>
                                          <p:spTgt spid="137"/>
                                        </p:tgtEl>
                                      </p:cBhvr>
                                    </p:animEffect>
                                    <p:anim calcmode="lin" valueType="num">
                                      <p:cBhvr>
                                        <p:cTn id="13" dur="750" fill="hold"/>
                                        <p:tgtEl>
                                          <p:spTgt spid="137"/>
                                        </p:tgtEl>
                                        <p:attrNameLst>
                                          <p:attrName>ppt_x</p:attrName>
                                        </p:attrNameLst>
                                      </p:cBhvr>
                                      <p:tavLst>
                                        <p:tav tm="0">
                                          <p:val>
                                            <p:strVal val="#ppt_x"/>
                                          </p:val>
                                        </p:tav>
                                        <p:tav tm="100000">
                                          <p:val>
                                            <p:strVal val="#ppt_x"/>
                                          </p:val>
                                        </p:tav>
                                      </p:tavLst>
                                    </p:anim>
                                    <p:anim calcmode="lin" valueType="num">
                                      <p:cBhvr>
                                        <p:cTn id="14" dur="750" fill="hold"/>
                                        <p:tgtEl>
                                          <p:spTgt spid="137"/>
                                        </p:tgtEl>
                                        <p:attrNameLst>
                                          <p:attrName>ppt_y</p:attrName>
                                        </p:attrNameLst>
                                      </p:cBhvr>
                                      <p:tavLst>
                                        <p:tav tm="0">
                                          <p:val>
                                            <p:strVal val="#ppt_y+.1"/>
                                          </p:val>
                                        </p:tav>
                                        <p:tav tm="100000">
                                          <p:val>
                                            <p:strVal val="#ppt_y"/>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strVal val="4/3*#ppt_w"/>
                                          </p:val>
                                        </p:tav>
                                        <p:tav tm="100000">
                                          <p:val>
                                            <p:strVal val="#ppt_w"/>
                                          </p:val>
                                        </p:tav>
                                      </p:tavLst>
                                    </p:anim>
                                    <p:anim calcmode="lin" valueType="num">
                                      <p:cBhvr>
                                        <p:cTn id="18" dur="500" fill="hold"/>
                                        <p:tgtEl>
                                          <p:spTgt spid="48"/>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p:cTn id="21" dur="500" fill="hold"/>
                                        <p:tgtEl>
                                          <p:spTgt spid="65"/>
                                        </p:tgtEl>
                                        <p:attrNameLst>
                                          <p:attrName>ppt_w</p:attrName>
                                        </p:attrNameLst>
                                      </p:cBhvr>
                                      <p:tavLst>
                                        <p:tav tm="0">
                                          <p:val>
                                            <p:strVal val="4/3*#ppt_w"/>
                                          </p:val>
                                        </p:tav>
                                        <p:tav tm="100000">
                                          <p:val>
                                            <p:strVal val="#ppt_w"/>
                                          </p:val>
                                        </p:tav>
                                      </p:tavLst>
                                    </p:anim>
                                    <p:anim calcmode="lin" valueType="num">
                                      <p:cBhvr>
                                        <p:cTn id="22" dur="500" fill="hold"/>
                                        <p:tgtEl>
                                          <p:spTgt spid="65"/>
                                        </p:tgtEl>
                                        <p:attrNameLst>
                                          <p:attrName>ppt_h</p:attrName>
                                        </p:attrNameLst>
                                      </p:cBhvr>
                                      <p:tavLst>
                                        <p:tav tm="0">
                                          <p:val>
                                            <p:strVal val="4/3*#ppt_h"/>
                                          </p:val>
                                        </p:tav>
                                        <p:tav tm="100000">
                                          <p:val>
                                            <p:strVal val="#ppt_h"/>
                                          </p:val>
                                        </p:tav>
                                      </p:tavLst>
                                    </p:anim>
                                  </p:childTnLst>
                                </p:cTn>
                              </p:par>
                              <p:par>
                                <p:cTn id="23" presetID="23" presetClass="entr" presetSubtype="288"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strVal val="4/3*#ppt_w"/>
                                          </p:val>
                                        </p:tav>
                                        <p:tav tm="100000">
                                          <p:val>
                                            <p:strVal val="#ppt_w"/>
                                          </p:val>
                                        </p:tav>
                                      </p:tavLst>
                                    </p:anim>
                                    <p:anim calcmode="lin" valueType="num">
                                      <p:cBhvr>
                                        <p:cTn id="26" dur="500" fill="hold"/>
                                        <p:tgtEl>
                                          <p:spTgt spid="66"/>
                                        </p:tgtEl>
                                        <p:attrNameLst>
                                          <p:attrName>ppt_h</p:attrName>
                                        </p:attrNameLst>
                                      </p:cBhvr>
                                      <p:tavLst>
                                        <p:tav tm="0">
                                          <p:val>
                                            <p:strVal val="4/3*#ppt_h"/>
                                          </p:val>
                                        </p:tav>
                                        <p:tav tm="100000">
                                          <p:val>
                                            <p:strVal val="#ppt_h"/>
                                          </p:val>
                                        </p:tav>
                                      </p:tavLst>
                                    </p:anim>
                                  </p:childTnLst>
                                </p:cTn>
                              </p:par>
                              <p:par>
                                <p:cTn id="27" presetID="23" presetClass="entr" presetSubtype="288"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p:cTn id="29" dur="500" fill="hold"/>
                                        <p:tgtEl>
                                          <p:spTgt spid="67"/>
                                        </p:tgtEl>
                                        <p:attrNameLst>
                                          <p:attrName>ppt_w</p:attrName>
                                        </p:attrNameLst>
                                      </p:cBhvr>
                                      <p:tavLst>
                                        <p:tav tm="0">
                                          <p:val>
                                            <p:strVal val="4/3*#ppt_w"/>
                                          </p:val>
                                        </p:tav>
                                        <p:tav tm="100000">
                                          <p:val>
                                            <p:strVal val="#ppt_w"/>
                                          </p:val>
                                        </p:tav>
                                      </p:tavLst>
                                    </p:anim>
                                    <p:anim calcmode="lin" valueType="num">
                                      <p:cBhvr>
                                        <p:cTn id="30" dur="500" fill="hold"/>
                                        <p:tgtEl>
                                          <p:spTgt spid="67"/>
                                        </p:tgtEl>
                                        <p:attrNameLst>
                                          <p:attrName>ppt_h</p:attrName>
                                        </p:attrNameLst>
                                      </p:cBhvr>
                                      <p:tavLst>
                                        <p:tav tm="0">
                                          <p:val>
                                            <p:strVal val="4/3*#ppt_h"/>
                                          </p:val>
                                        </p:tav>
                                        <p:tav tm="100000">
                                          <p:val>
                                            <p:strVal val="#ppt_h"/>
                                          </p:val>
                                        </p:tav>
                                      </p:tavLst>
                                    </p:anim>
                                  </p:childTnLst>
                                </p:cTn>
                              </p:par>
                              <p:par>
                                <p:cTn id="31" presetID="53" presetClass="entr" presetSubtype="16"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500" fill="hold"/>
                                        <p:tgtEl>
                                          <p:spTgt spid="49"/>
                                        </p:tgtEl>
                                        <p:attrNameLst>
                                          <p:attrName>ppt_w</p:attrName>
                                        </p:attrNameLst>
                                      </p:cBhvr>
                                      <p:tavLst>
                                        <p:tav tm="0">
                                          <p:val>
                                            <p:fltVal val="0"/>
                                          </p:val>
                                        </p:tav>
                                        <p:tav tm="100000">
                                          <p:val>
                                            <p:strVal val="#ppt_w"/>
                                          </p:val>
                                        </p:tav>
                                      </p:tavLst>
                                    </p:anim>
                                    <p:anim calcmode="lin" valueType="num">
                                      <p:cBhvr>
                                        <p:cTn id="34" dur="500" fill="hold"/>
                                        <p:tgtEl>
                                          <p:spTgt spid="49"/>
                                        </p:tgtEl>
                                        <p:attrNameLst>
                                          <p:attrName>ppt_h</p:attrName>
                                        </p:attrNameLst>
                                      </p:cBhvr>
                                      <p:tavLst>
                                        <p:tav tm="0">
                                          <p:val>
                                            <p:fltVal val="0"/>
                                          </p:val>
                                        </p:tav>
                                        <p:tav tm="100000">
                                          <p:val>
                                            <p:strVal val="#ppt_h"/>
                                          </p:val>
                                        </p:tav>
                                      </p:tavLst>
                                    </p:anim>
                                    <p:animEffect transition="in" filter="fade">
                                      <p:cBhvr>
                                        <p:cTn id="35" dur="500"/>
                                        <p:tgtEl>
                                          <p:spTgt spid="4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500" fill="hold"/>
                                        <p:tgtEl>
                                          <p:spTgt spid="50"/>
                                        </p:tgtEl>
                                        <p:attrNameLst>
                                          <p:attrName>ppt_w</p:attrName>
                                        </p:attrNameLst>
                                      </p:cBhvr>
                                      <p:tavLst>
                                        <p:tav tm="0">
                                          <p:val>
                                            <p:fltVal val="0"/>
                                          </p:val>
                                        </p:tav>
                                        <p:tav tm="100000">
                                          <p:val>
                                            <p:strVal val="#ppt_w"/>
                                          </p:val>
                                        </p:tav>
                                      </p:tavLst>
                                    </p:anim>
                                    <p:anim calcmode="lin" valueType="num">
                                      <p:cBhvr>
                                        <p:cTn id="39" dur="500" fill="hold"/>
                                        <p:tgtEl>
                                          <p:spTgt spid="50"/>
                                        </p:tgtEl>
                                        <p:attrNameLst>
                                          <p:attrName>ppt_h</p:attrName>
                                        </p:attrNameLst>
                                      </p:cBhvr>
                                      <p:tavLst>
                                        <p:tav tm="0">
                                          <p:val>
                                            <p:fltVal val="0"/>
                                          </p:val>
                                        </p:tav>
                                        <p:tav tm="100000">
                                          <p:val>
                                            <p:strVal val="#ppt_h"/>
                                          </p:val>
                                        </p:tav>
                                      </p:tavLst>
                                    </p:anim>
                                    <p:animEffect transition="in" filter="fade">
                                      <p:cBhvr>
                                        <p:cTn id="40" dur="500"/>
                                        <p:tgtEl>
                                          <p:spTgt spid="50"/>
                                        </p:tgtEl>
                                      </p:cBhvr>
                                    </p:animEffect>
                                  </p:childTnLst>
                                </p:cTn>
                              </p:par>
                              <p:par>
                                <p:cTn id="41" presetID="23" presetClass="entr" presetSubtype="32"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strVal val="4*#ppt_w"/>
                                          </p:val>
                                        </p:tav>
                                        <p:tav tm="100000">
                                          <p:val>
                                            <p:strVal val="#ppt_w"/>
                                          </p:val>
                                        </p:tav>
                                      </p:tavLst>
                                    </p:anim>
                                    <p:anim calcmode="lin" valueType="num">
                                      <p:cBhvr>
                                        <p:cTn id="44" dur="500" fill="hold"/>
                                        <p:tgtEl>
                                          <p:spTgt spid="63"/>
                                        </p:tgtEl>
                                        <p:attrNameLst>
                                          <p:attrName>ppt_h</p:attrName>
                                        </p:attrNameLst>
                                      </p:cBhvr>
                                      <p:tavLst>
                                        <p:tav tm="0">
                                          <p:val>
                                            <p:strVal val="4*#ppt_h"/>
                                          </p:val>
                                        </p:tav>
                                        <p:tav tm="100000">
                                          <p:val>
                                            <p:strVal val="#ppt_h"/>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1000"/>
                                        <p:tgtEl>
                                          <p:spTgt spid="64"/>
                                        </p:tgtEl>
                                      </p:cBhvr>
                                    </p:animEffect>
                                    <p:anim calcmode="lin" valueType="num">
                                      <p:cBhvr>
                                        <p:cTn id="48" dur="1000" fill="hold"/>
                                        <p:tgtEl>
                                          <p:spTgt spid="64"/>
                                        </p:tgtEl>
                                        <p:attrNameLst>
                                          <p:attrName>ppt_x</p:attrName>
                                        </p:attrNameLst>
                                      </p:cBhvr>
                                      <p:tavLst>
                                        <p:tav tm="0">
                                          <p:val>
                                            <p:strVal val="#ppt_x"/>
                                          </p:val>
                                        </p:tav>
                                        <p:tav tm="100000">
                                          <p:val>
                                            <p:strVal val="#ppt_x"/>
                                          </p:val>
                                        </p:tav>
                                      </p:tavLst>
                                    </p:anim>
                                    <p:anim calcmode="lin" valueType="num">
                                      <p:cBhvr>
                                        <p:cTn id="49" dur="1000" fill="hold"/>
                                        <p:tgtEl>
                                          <p:spTgt spid="64"/>
                                        </p:tgtEl>
                                        <p:attrNameLst>
                                          <p:attrName>ppt_y</p:attrName>
                                        </p:attrNameLst>
                                      </p:cBhvr>
                                      <p:tavLst>
                                        <p:tav tm="0">
                                          <p:val>
                                            <p:strVal val="#ppt_y+.1"/>
                                          </p:val>
                                        </p:tav>
                                        <p:tav tm="100000">
                                          <p:val>
                                            <p:strVal val="#ppt_y"/>
                                          </p:val>
                                        </p:tav>
                                      </p:tavLst>
                                    </p:anim>
                                  </p:childTnLst>
                                </p:cTn>
                              </p:par>
                              <p:par>
                                <p:cTn id="50" presetID="53" presetClass="entr" presetSubtype="16"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 calcmode="lin" valueType="num">
                                      <p:cBhvr>
                                        <p:cTn id="52" dur="1000" fill="hold"/>
                                        <p:tgtEl>
                                          <p:spTgt spid="89"/>
                                        </p:tgtEl>
                                        <p:attrNameLst>
                                          <p:attrName>ppt_w</p:attrName>
                                        </p:attrNameLst>
                                      </p:cBhvr>
                                      <p:tavLst>
                                        <p:tav tm="0">
                                          <p:val>
                                            <p:fltVal val="0"/>
                                          </p:val>
                                        </p:tav>
                                        <p:tav tm="100000">
                                          <p:val>
                                            <p:strVal val="#ppt_w"/>
                                          </p:val>
                                        </p:tav>
                                      </p:tavLst>
                                    </p:anim>
                                    <p:anim calcmode="lin" valueType="num">
                                      <p:cBhvr>
                                        <p:cTn id="53" dur="1000" fill="hold"/>
                                        <p:tgtEl>
                                          <p:spTgt spid="89"/>
                                        </p:tgtEl>
                                        <p:attrNameLst>
                                          <p:attrName>ppt_h</p:attrName>
                                        </p:attrNameLst>
                                      </p:cBhvr>
                                      <p:tavLst>
                                        <p:tav tm="0">
                                          <p:val>
                                            <p:fltVal val="0"/>
                                          </p:val>
                                        </p:tav>
                                        <p:tav tm="100000">
                                          <p:val>
                                            <p:strVal val="#ppt_h"/>
                                          </p:val>
                                        </p:tav>
                                      </p:tavLst>
                                    </p:anim>
                                    <p:animEffect transition="in" filter="fade">
                                      <p:cBhvr>
                                        <p:cTn id="54" dur="1000"/>
                                        <p:tgtEl>
                                          <p:spTgt spid="8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anim calcmode="lin" valueType="num">
                                      <p:cBhvr>
                                        <p:cTn id="57" dur="1000" fill="hold"/>
                                        <p:tgtEl>
                                          <p:spTgt spid="135"/>
                                        </p:tgtEl>
                                        <p:attrNameLst>
                                          <p:attrName>ppt_w</p:attrName>
                                        </p:attrNameLst>
                                      </p:cBhvr>
                                      <p:tavLst>
                                        <p:tav tm="0">
                                          <p:val>
                                            <p:fltVal val="0"/>
                                          </p:val>
                                        </p:tav>
                                        <p:tav tm="100000">
                                          <p:val>
                                            <p:strVal val="#ppt_w"/>
                                          </p:val>
                                        </p:tav>
                                      </p:tavLst>
                                    </p:anim>
                                    <p:anim calcmode="lin" valueType="num">
                                      <p:cBhvr>
                                        <p:cTn id="58" dur="1000" fill="hold"/>
                                        <p:tgtEl>
                                          <p:spTgt spid="135"/>
                                        </p:tgtEl>
                                        <p:attrNameLst>
                                          <p:attrName>ppt_h</p:attrName>
                                        </p:attrNameLst>
                                      </p:cBhvr>
                                      <p:tavLst>
                                        <p:tav tm="0">
                                          <p:val>
                                            <p:fltVal val="0"/>
                                          </p:val>
                                        </p:tav>
                                        <p:tav tm="100000">
                                          <p:val>
                                            <p:strVal val="#ppt_h"/>
                                          </p:val>
                                        </p:tav>
                                      </p:tavLst>
                                    </p:anim>
                                    <p:animEffect transition="in" filter="fade">
                                      <p:cBhvr>
                                        <p:cTn id="59" dur="1000"/>
                                        <p:tgtEl>
                                          <p:spTgt spid="13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1000" fill="hold"/>
                                        <p:tgtEl>
                                          <p:spTgt spid="93"/>
                                        </p:tgtEl>
                                        <p:attrNameLst>
                                          <p:attrName>ppt_w</p:attrName>
                                        </p:attrNameLst>
                                      </p:cBhvr>
                                      <p:tavLst>
                                        <p:tav tm="0">
                                          <p:val>
                                            <p:fltVal val="0"/>
                                          </p:val>
                                        </p:tav>
                                        <p:tav tm="100000">
                                          <p:val>
                                            <p:strVal val="#ppt_w"/>
                                          </p:val>
                                        </p:tav>
                                      </p:tavLst>
                                    </p:anim>
                                    <p:anim calcmode="lin" valueType="num">
                                      <p:cBhvr>
                                        <p:cTn id="63" dur="1000" fill="hold"/>
                                        <p:tgtEl>
                                          <p:spTgt spid="93"/>
                                        </p:tgtEl>
                                        <p:attrNameLst>
                                          <p:attrName>ppt_h</p:attrName>
                                        </p:attrNameLst>
                                      </p:cBhvr>
                                      <p:tavLst>
                                        <p:tav tm="0">
                                          <p:val>
                                            <p:fltVal val="0"/>
                                          </p:val>
                                        </p:tav>
                                        <p:tav tm="100000">
                                          <p:val>
                                            <p:strVal val="#ppt_h"/>
                                          </p:val>
                                        </p:tav>
                                      </p:tavLst>
                                    </p:anim>
                                    <p:animEffect transition="in" filter="fade">
                                      <p:cBhvr>
                                        <p:cTn id="64" dur="1000"/>
                                        <p:tgtEl>
                                          <p:spTgt spid="93"/>
                                        </p:tgtEl>
                                      </p:cBhvr>
                                    </p:animEffect>
                                  </p:childTnLst>
                                </p:cTn>
                              </p:par>
                              <p:par>
                                <p:cTn id="65" presetID="23" presetClass="entr" presetSubtype="288"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strVal val="4/3*#ppt_w"/>
                                          </p:val>
                                        </p:tav>
                                        <p:tav tm="100000">
                                          <p:val>
                                            <p:strVal val="#ppt_w"/>
                                          </p:val>
                                        </p:tav>
                                      </p:tavLst>
                                    </p:anim>
                                    <p:anim calcmode="lin" valueType="num">
                                      <p:cBhvr>
                                        <p:cTn id="68" dur="500" fill="hold"/>
                                        <p:tgtEl>
                                          <p:spTgt spid="68"/>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p:cTn id="71" dur="500" fill="hold"/>
                                        <p:tgtEl>
                                          <p:spTgt spid="73"/>
                                        </p:tgtEl>
                                        <p:attrNameLst>
                                          <p:attrName>ppt_w</p:attrName>
                                        </p:attrNameLst>
                                      </p:cBhvr>
                                      <p:tavLst>
                                        <p:tav tm="0">
                                          <p:val>
                                            <p:strVal val="4/3*#ppt_w"/>
                                          </p:val>
                                        </p:tav>
                                        <p:tav tm="100000">
                                          <p:val>
                                            <p:strVal val="#ppt_w"/>
                                          </p:val>
                                        </p:tav>
                                      </p:tavLst>
                                    </p:anim>
                                    <p:anim calcmode="lin" valueType="num">
                                      <p:cBhvr>
                                        <p:cTn id="72" dur="500" fill="hold"/>
                                        <p:tgtEl>
                                          <p:spTgt spid="73"/>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p:cTn id="75" dur="500" fill="hold"/>
                                        <p:tgtEl>
                                          <p:spTgt spid="74"/>
                                        </p:tgtEl>
                                        <p:attrNameLst>
                                          <p:attrName>ppt_w</p:attrName>
                                        </p:attrNameLst>
                                      </p:cBhvr>
                                      <p:tavLst>
                                        <p:tav tm="0">
                                          <p:val>
                                            <p:strVal val="4/3*#ppt_w"/>
                                          </p:val>
                                        </p:tav>
                                        <p:tav tm="100000">
                                          <p:val>
                                            <p:strVal val="#ppt_w"/>
                                          </p:val>
                                        </p:tav>
                                      </p:tavLst>
                                    </p:anim>
                                    <p:anim calcmode="lin" valueType="num">
                                      <p:cBhvr>
                                        <p:cTn id="76" dur="500" fill="hold"/>
                                        <p:tgtEl>
                                          <p:spTgt spid="74"/>
                                        </p:tgtEl>
                                        <p:attrNameLst>
                                          <p:attrName>ppt_h</p:attrName>
                                        </p:attrNameLst>
                                      </p:cBhvr>
                                      <p:tavLst>
                                        <p:tav tm="0">
                                          <p:val>
                                            <p:strVal val="4/3*#ppt_h"/>
                                          </p:val>
                                        </p:tav>
                                        <p:tav tm="100000">
                                          <p:val>
                                            <p:strVal val="#ppt_h"/>
                                          </p:val>
                                        </p:tav>
                                      </p:tavLst>
                                    </p:anim>
                                  </p:childTnLst>
                                </p:cTn>
                              </p:par>
                              <p:par>
                                <p:cTn id="77" presetID="23" presetClass="entr" presetSubtype="288"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p:cTn id="79" dur="500" fill="hold"/>
                                        <p:tgtEl>
                                          <p:spTgt spid="75"/>
                                        </p:tgtEl>
                                        <p:attrNameLst>
                                          <p:attrName>ppt_w</p:attrName>
                                        </p:attrNameLst>
                                      </p:cBhvr>
                                      <p:tavLst>
                                        <p:tav tm="0">
                                          <p:val>
                                            <p:strVal val="4/3*#ppt_w"/>
                                          </p:val>
                                        </p:tav>
                                        <p:tav tm="100000">
                                          <p:val>
                                            <p:strVal val="#ppt_w"/>
                                          </p:val>
                                        </p:tav>
                                      </p:tavLst>
                                    </p:anim>
                                    <p:anim calcmode="lin" valueType="num">
                                      <p:cBhvr>
                                        <p:cTn id="80" dur="500" fill="hold"/>
                                        <p:tgtEl>
                                          <p:spTgt spid="75"/>
                                        </p:tgtEl>
                                        <p:attrNameLst>
                                          <p:attrName>ppt_h</p:attrName>
                                        </p:attrNameLst>
                                      </p:cBhvr>
                                      <p:tavLst>
                                        <p:tav tm="0">
                                          <p:val>
                                            <p:strVal val="4/3*#ppt_h"/>
                                          </p:val>
                                        </p:tav>
                                        <p:tav tm="100000">
                                          <p:val>
                                            <p:strVal val="#ppt_h"/>
                                          </p:val>
                                        </p:tav>
                                      </p:tavLst>
                                    </p:anim>
                                  </p:childTnLst>
                                </p:cTn>
                              </p:par>
                              <p:par>
                                <p:cTn id="81" presetID="53" presetClass="entr" presetSubtype="16"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p:cTn id="83" dur="500" fill="hold"/>
                                        <p:tgtEl>
                                          <p:spTgt spid="69"/>
                                        </p:tgtEl>
                                        <p:attrNameLst>
                                          <p:attrName>ppt_w</p:attrName>
                                        </p:attrNameLst>
                                      </p:cBhvr>
                                      <p:tavLst>
                                        <p:tav tm="0">
                                          <p:val>
                                            <p:fltVal val="0"/>
                                          </p:val>
                                        </p:tav>
                                        <p:tav tm="100000">
                                          <p:val>
                                            <p:strVal val="#ppt_w"/>
                                          </p:val>
                                        </p:tav>
                                      </p:tavLst>
                                    </p:anim>
                                    <p:anim calcmode="lin" valueType="num">
                                      <p:cBhvr>
                                        <p:cTn id="84" dur="500" fill="hold"/>
                                        <p:tgtEl>
                                          <p:spTgt spid="69"/>
                                        </p:tgtEl>
                                        <p:attrNameLst>
                                          <p:attrName>ppt_h</p:attrName>
                                        </p:attrNameLst>
                                      </p:cBhvr>
                                      <p:tavLst>
                                        <p:tav tm="0">
                                          <p:val>
                                            <p:fltVal val="0"/>
                                          </p:val>
                                        </p:tav>
                                        <p:tav tm="100000">
                                          <p:val>
                                            <p:strVal val="#ppt_h"/>
                                          </p:val>
                                        </p:tav>
                                      </p:tavLst>
                                    </p:anim>
                                    <p:animEffect transition="in" filter="fade">
                                      <p:cBhvr>
                                        <p:cTn id="85" dur="500"/>
                                        <p:tgtEl>
                                          <p:spTgt spid="69"/>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p:cTn id="88" dur="500" fill="hold"/>
                                        <p:tgtEl>
                                          <p:spTgt spid="70"/>
                                        </p:tgtEl>
                                        <p:attrNameLst>
                                          <p:attrName>ppt_w</p:attrName>
                                        </p:attrNameLst>
                                      </p:cBhvr>
                                      <p:tavLst>
                                        <p:tav tm="0">
                                          <p:val>
                                            <p:fltVal val="0"/>
                                          </p:val>
                                        </p:tav>
                                        <p:tav tm="100000">
                                          <p:val>
                                            <p:strVal val="#ppt_w"/>
                                          </p:val>
                                        </p:tav>
                                      </p:tavLst>
                                    </p:anim>
                                    <p:anim calcmode="lin" valueType="num">
                                      <p:cBhvr>
                                        <p:cTn id="89" dur="500" fill="hold"/>
                                        <p:tgtEl>
                                          <p:spTgt spid="70"/>
                                        </p:tgtEl>
                                        <p:attrNameLst>
                                          <p:attrName>ppt_h</p:attrName>
                                        </p:attrNameLst>
                                      </p:cBhvr>
                                      <p:tavLst>
                                        <p:tav tm="0">
                                          <p:val>
                                            <p:fltVal val="0"/>
                                          </p:val>
                                        </p:tav>
                                        <p:tav tm="100000">
                                          <p:val>
                                            <p:strVal val="#ppt_h"/>
                                          </p:val>
                                        </p:tav>
                                      </p:tavLst>
                                    </p:anim>
                                    <p:animEffect transition="in" filter="fade">
                                      <p:cBhvr>
                                        <p:cTn id="90" dur="500"/>
                                        <p:tgtEl>
                                          <p:spTgt spid="70"/>
                                        </p:tgtEl>
                                      </p:cBhvr>
                                    </p:animEffect>
                                  </p:childTnLst>
                                </p:cTn>
                              </p:par>
                              <p:par>
                                <p:cTn id="91" presetID="23" presetClass="entr" presetSubtype="32"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 calcmode="lin" valueType="num">
                                      <p:cBhvr>
                                        <p:cTn id="93" dur="500" fill="hold"/>
                                        <p:tgtEl>
                                          <p:spTgt spid="71"/>
                                        </p:tgtEl>
                                        <p:attrNameLst>
                                          <p:attrName>ppt_w</p:attrName>
                                        </p:attrNameLst>
                                      </p:cBhvr>
                                      <p:tavLst>
                                        <p:tav tm="0">
                                          <p:val>
                                            <p:strVal val="4*#ppt_w"/>
                                          </p:val>
                                        </p:tav>
                                        <p:tav tm="100000">
                                          <p:val>
                                            <p:strVal val="#ppt_w"/>
                                          </p:val>
                                        </p:tav>
                                      </p:tavLst>
                                    </p:anim>
                                    <p:anim calcmode="lin" valueType="num">
                                      <p:cBhvr>
                                        <p:cTn id="94" dur="500" fill="hold"/>
                                        <p:tgtEl>
                                          <p:spTgt spid="71"/>
                                        </p:tgtEl>
                                        <p:attrNameLst>
                                          <p:attrName>ppt_h</p:attrName>
                                        </p:attrNameLst>
                                      </p:cBhvr>
                                      <p:tavLst>
                                        <p:tav tm="0">
                                          <p:val>
                                            <p:strVal val="4*#ppt_h"/>
                                          </p:val>
                                        </p:tav>
                                        <p:tav tm="100000">
                                          <p:val>
                                            <p:strVal val="#ppt_h"/>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1000"/>
                                        <p:tgtEl>
                                          <p:spTgt spid="72"/>
                                        </p:tgtEl>
                                      </p:cBhvr>
                                    </p:animEffect>
                                    <p:anim calcmode="lin" valueType="num">
                                      <p:cBhvr>
                                        <p:cTn id="98" dur="1000" fill="hold"/>
                                        <p:tgtEl>
                                          <p:spTgt spid="72"/>
                                        </p:tgtEl>
                                        <p:attrNameLst>
                                          <p:attrName>ppt_x</p:attrName>
                                        </p:attrNameLst>
                                      </p:cBhvr>
                                      <p:tavLst>
                                        <p:tav tm="0">
                                          <p:val>
                                            <p:strVal val="#ppt_x"/>
                                          </p:val>
                                        </p:tav>
                                        <p:tav tm="100000">
                                          <p:val>
                                            <p:strVal val="#ppt_x"/>
                                          </p:val>
                                        </p:tav>
                                      </p:tavLst>
                                    </p:anim>
                                    <p:anim calcmode="lin" valueType="num">
                                      <p:cBhvr>
                                        <p:cTn id="99" dur="1000" fill="hold"/>
                                        <p:tgtEl>
                                          <p:spTgt spid="72"/>
                                        </p:tgtEl>
                                        <p:attrNameLst>
                                          <p:attrName>ppt_y</p:attrName>
                                        </p:attrNameLst>
                                      </p:cBhvr>
                                      <p:tavLst>
                                        <p:tav tm="0">
                                          <p:val>
                                            <p:strVal val="#ppt_y+.1"/>
                                          </p:val>
                                        </p:tav>
                                        <p:tav tm="100000">
                                          <p:val>
                                            <p:strVal val="#ppt_y"/>
                                          </p:val>
                                        </p:tav>
                                      </p:tavLst>
                                    </p:anim>
                                  </p:childTnLst>
                                </p:cTn>
                              </p:par>
                              <p:par>
                                <p:cTn id="100" presetID="53" presetClass="entr" presetSubtype="16" fill="hold" grpId="0" nodeType="withEffect">
                                  <p:stCondLst>
                                    <p:cond delay="0"/>
                                  </p:stCondLst>
                                  <p:childTnLst>
                                    <p:set>
                                      <p:cBhvr>
                                        <p:cTn id="101" dur="1" fill="hold">
                                          <p:stCondLst>
                                            <p:cond delay="0"/>
                                          </p:stCondLst>
                                        </p:cTn>
                                        <p:tgtEl>
                                          <p:spTgt spid="128"/>
                                        </p:tgtEl>
                                        <p:attrNameLst>
                                          <p:attrName>style.visibility</p:attrName>
                                        </p:attrNameLst>
                                      </p:cBhvr>
                                      <p:to>
                                        <p:strVal val="visible"/>
                                      </p:to>
                                    </p:set>
                                    <p:anim calcmode="lin" valueType="num">
                                      <p:cBhvr>
                                        <p:cTn id="102" dur="1000" fill="hold"/>
                                        <p:tgtEl>
                                          <p:spTgt spid="128"/>
                                        </p:tgtEl>
                                        <p:attrNameLst>
                                          <p:attrName>ppt_w</p:attrName>
                                        </p:attrNameLst>
                                      </p:cBhvr>
                                      <p:tavLst>
                                        <p:tav tm="0">
                                          <p:val>
                                            <p:fltVal val="0"/>
                                          </p:val>
                                        </p:tav>
                                        <p:tav tm="100000">
                                          <p:val>
                                            <p:strVal val="#ppt_w"/>
                                          </p:val>
                                        </p:tav>
                                      </p:tavLst>
                                    </p:anim>
                                    <p:anim calcmode="lin" valueType="num">
                                      <p:cBhvr>
                                        <p:cTn id="103" dur="1000" fill="hold"/>
                                        <p:tgtEl>
                                          <p:spTgt spid="128"/>
                                        </p:tgtEl>
                                        <p:attrNameLst>
                                          <p:attrName>ppt_h</p:attrName>
                                        </p:attrNameLst>
                                      </p:cBhvr>
                                      <p:tavLst>
                                        <p:tav tm="0">
                                          <p:val>
                                            <p:fltVal val="0"/>
                                          </p:val>
                                        </p:tav>
                                        <p:tav tm="100000">
                                          <p:val>
                                            <p:strVal val="#ppt_h"/>
                                          </p:val>
                                        </p:tav>
                                      </p:tavLst>
                                    </p:anim>
                                    <p:animEffect transition="in" filter="fade">
                                      <p:cBhvr>
                                        <p:cTn id="104" dur="1000"/>
                                        <p:tgtEl>
                                          <p:spTgt spid="128"/>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anim calcmode="lin" valueType="num">
                                      <p:cBhvr>
                                        <p:cTn id="107" dur="1000" fill="hold"/>
                                        <p:tgtEl>
                                          <p:spTgt spid="134"/>
                                        </p:tgtEl>
                                        <p:attrNameLst>
                                          <p:attrName>ppt_w</p:attrName>
                                        </p:attrNameLst>
                                      </p:cBhvr>
                                      <p:tavLst>
                                        <p:tav tm="0">
                                          <p:val>
                                            <p:fltVal val="0"/>
                                          </p:val>
                                        </p:tav>
                                        <p:tav tm="100000">
                                          <p:val>
                                            <p:strVal val="#ppt_w"/>
                                          </p:val>
                                        </p:tav>
                                      </p:tavLst>
                                    </p:anim>
                                    <p:anim calcmode="lin" valueType="num">
                                      <p:cBhvr>
                                        <p:cTn id="108" dur="1000" fill="hold"/>
                                        <p:tgtEl>
                                          <p:spTgt spid="134"/>
                                        </p:tgtEl>
                                        <p:attrNameLst>
                                          <p:attrName>ppt_h</p:attrName>
                                        </p:attrNameLst>
                                      </p:cBhvr>
                                      <p:tavLst>
                                        <p:tav tm="0">
                                          <p:val>
                                            <p:fltVal val="0"/>
                                          </p:val>
                                        </p:tav>
                                        <p:tav tm="100000">
                                          <p:val>
                                            <p:strVal val="#ppt_h"/>
                                          </p:val>
                                        </p:tav>
                                      </p:tavLst>
                                    </p:anim>
                                    <p:animEffect transition="in" filter="fade">
                                      <p:cBhvr>
                                        <p:cTn id="109" dur="1000"/>
                                        <p:tgtEl>
                                          <p:spTgt spid="134"/>
                                        </p:tgtEl>
                                      </p:cBhvr>
                                    </p:animEffect>
                                  </p:childTnLst>
                                </p:cTn>
                              </p:par>
                              <p:par>
                                <p:cTn id="110" presetID="53" presetClass="entr" presetSubtype="16"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1000" fill="hold"/>
                                        <p:tgtEl>
                                          <p:spTgt spid="123"/>
                                        </p:tgtEl>
                                        <p:attrNameLst>
                                          <p:attrName>ppt_w</p:attrName>
                                        </p:attrNameLst>
                                      </p:cBhvr>
                                      <p:tavLst>
                                        <p:tav tm="0">
                                          <p:val>
                                            <p:fltVal val="0"/>
                                          </p:val>
                                        </p:tav>
                                        <p:tav tm="100000">
                                          <p:val>
                                            <p:strVal val="#ppt_w"/>
                                          </p:val>
                                        </p:tav>
                                      </p:tavLst>
                                    </p:anim>
                                    <p:anim calcmode="lin" valueType="num">
                                      <p:cBhvr>
                                        <p:cTn id="113" dur="1000" fill="hold"/>
                                        <p:tgtEl>
                                          <p:spTgt spid="123"/>
                                        </p:tgtEl>
                                        <p:attrNameLst>
                                          <p:attrName>ppt_h</p:attrName>
                                        </p:attrNameLst>
                                      </p:cBhvr>
                                      <p:tavLst>
                                        <p:tav tm="0">
                                          <p:val>
                                            <p:fltVal val="0"/>
                                          </p:val>
                                        </p:tav>
                                        <p:tav tm="100000">
                                          <p:val>
                                            <p:strVal val="#ppt_h"/>
                                          </p:val>
                                        </p:tav>
                                      </p:tavLst>
                                    </p:anim>
                                    <p:animEffect transition="in" filter="fade">
                                      <p:cBhvr>
                                        <p:cTn id="114" dur="1000"/>
                                        <p:tgtEl>
                                          <p:spTgt spid="123"/>
                                        </p:tgtEl>
                                      </p:cBhvr>
                                    </p:animEffect>
                                  </p:childTnLst>
                                </p:cTn>
                              </p:par>
                              <p:par>
                                <p:cTn id="115" presetID="23" presetClass="entr" presetSubtype="288" fill="hold" grpId="0" nodeType="withEffect">
                                  <p:stCondLst>
                                    <p:cond delay="0"/>
                                  </p:stCondLst>
                                  <p:childTnLst>
                                    <p:set>
                                      <p:cBhvr>
                                        <p:cTn id="116" dur="1" fill="hold">
                                          <p:stCondLst>
                                            <p:cond delay="0"/>
                                          </p:stCondLst>
                                        </p:cTn>
                                        <p:tgtEl>
                                          <p:spTgt spid="76"/>
                                        </p:tgtEl>
                                        <p:attrNameLst>
                                          <p:attrName>style.visibility</p:attrName>
                                        </p:attrNameLst>
                                      </p:cBhvr>
                                      <p:to>
                                        <p:strVal val="visible"/>
                                      </p:to>
                                    </p:set>
                                    <p:anim calcmode="lin" valueType="num">
                                      <p:cBhvr>
                                        <p:cTn id="117" dur="500" fill="hold"/>
                                        <p:tgtEl>
                                          <p:spTgt spid="76"/>
                                        </p:tgtEl>
                                        <p:attrNameLst>
                                          <p:attrName>ppt_w</p:attrName>
                                        </p:attrNameLst>
                                      </p:cBhvr>
                                      <p:tavLst>
                                        <p:tav tm="0">
                                          <p:val>
                                            <p:strVal val="4/3*#ppt_w"/>
                                          </p:val>
                                        </p:tav>
                                        <p:tav tm="100000">
                                          <p:val>
                                            <p:strVal val="#ppt_w"/>
                                          </p:val>
                                        </p:tav>
                                      </p:tavLst>
                                    </p:anim>
                                    <p:anim calcmode="lin" valueType="num">
                                      <p:cBhvr>
                                        <p:cTn id="118" dur="500" fill="hold"/>
                                        <p:tgtEl>
                                          <p:spTgt spid="76"/>
                                        </p:tgtEl>
                                        <p:attrNameLst>
                                          <p:attrName>ppt_h</p:attrName>
                                        </p:attrNameLst>
                                      </p:cBhvr>
                                      <p:tavLst>
                                        <p:tav tm="0">
                                          <p:val>
                                            <p:strVal val="4/3*#ppt_h"/>
                                          </p:val>
                                        </p:tav>
                                        <p:tav tm="100000">
                                          <p:val>
                                            <p:strVal val="#ppt_h"/>
                                          </p:val>
                                        </p:tav>
                                      </p:tavLst>
                                    </p:anim>
                                  </p:childTnLst>
                                </p:cTn>
                              </p:par>
                              <p:par>
                                <p:cTn id="119" presetID="23" presetClass="entr" presetSubtype="288" fill="hold" grpId="0" nodeType="withEffect">
                                  <p:stCondLst>
                                    <p:cond delay="0"/>
                                  </p:stCondLst>
                                  <p:childTnLst>
                                    <p:set>
                                      <p:cBhvr>
                                        <p:cTn id="120" dur="1" fill="hold">
                                          <p:stCondLst>
                                            <p:cond delay="0"/>
                                          </p:stCondLst>
                                        </p:cTn>
                                        <p:tgtEl>
                                          <p:spTgt spid="81"/>
                                        </p:tgtEl>
                                        <p:attrNameLst>
                                          <p:attrName>style.visibility</p:attrName>
                                        </p:attrNameLst>
                                      </p:cBhvr>
                                      <p:to>
                                        <p:strVal val="visible"/>
                                      </p:to>
                                    </p:set>
                                    <p:anim calcmode="lin" valueType="num">
                                      <p:cBhvr>
                                        <p:cTn id="121" dur="500" fill="hold"/>
                                        <p:tgtEl>
                                          <p:spTgt spid="81"/>
                                        </p:tgtEl>
                                        <p:attrNameLst>
                                          <p:attrName>ppt_w</p:attrName>
                                        </p:attrNameLst>
                                      </p:cBhvr>
                                      <p:tavLst>
                                        <p:tav tm="0">
                                          <p:val>
                                            <p:strVal val="4/3*#ppt_w"/>
                                          </p:val>
                                        </p:tav>
                                        <p:tav tm="100000">
                                          <p:val>
                                            <p:strVal val="#ppt_w"/>
                                          </p:val>
                                        </p:tav>
                                      </p:tavLst>
                                    </p:anim>
                                    <p:anim calcmode="lin" valueType="num">
                                      <p:cBhvr>
                                        <p:cTn id="122" dur="500" fill="hold"/>
                                        <p:tgtEl>
                                          <p:spTgt spid="81"/>
                                        </p:tgtEl>
                                        <p:attrNameLst>
                                          <p:attrName>ppt_h</p:attrName>
                                        </p:attrNameLst>
                                      </p:cBhvr>
                                      <p:tavLst>
                                        <p:tav tm="0">
                                          <p:val>
                                            <p:strVal val="4/3*#ppt_h"/>
                                          </p:val>
                                        </p:tav>
                                        <p:tav tm="100000">
                                          <p:val>
                                            <p:strVal val="#ppt_h"/>
                                          </p:val>
                                        </p:tav>
                                      </p:tavLst>
                                    </p:anim>
                                  </p:childTnLst>
                                </p:cTn>
                              </p:par>
                              <p:par>
                                <p:cTn id="123" presetID="23" presetClass="entr" presetSubtype="288"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anim calcmode="lin" valueType="num">
                                      <p:cBhvr>
                                        <p:cTn id="125" dur="500" fill="hold"/>
                                        <p:tgtEl>
                                          <p:spTgt spid="82"/>
                                        </p:tgtEl>
                                        <p:attrNameLst>
                                          <p:attrName>ppt_w</p:attrName>
                                        </p:attrNameLst>
                                      </p:cBhvr>
                                      <p:tavLst>
                                        <p:tav tm="0">
                                          <p:val>
                                            <p:strVal val="4/3*#ppt_w"/>
                                          </p:val>
                                        </p:tav>
                                        <p:tav tm="100000">
                                          <p:val>
                                            <p:strVal val="#ppt_w"/>
                                          </p:val>
                                        </p:tav>
                                      </p:tavLst>
                                    </p:anim>
                                    <p:anim calcmode="lin" valueType="num">
                                      <p:cBhvr>
                                        <p:cTn id="126" dur="500" fill="hold"/>
                                        <p:tgtEl>
                                          <p:spTgt spid="82"/>
                                        </p:tgtEl>
                                        <p:attrNameLst>
                                          <p:attrName>ppt_h</p:attrName>
                                        </p:attrNameLst>
                                      </p:cBhvr>
                                      <p:tavLst>
                                        <p:tav tm="0">
                                          <p:val>
                                            <p:strVal val="4/3*#ppt_h"/>
                                          </p:val>
                                        </p:tav>
                                        <p:tav tm="100000">
                                          <p:val>
                                            <p:strVal val="#ppt_h"/>
                                          </p:val>
                                        </p:tav>
                                      </p:tavLst>
                                    </p:anim>
                                  </p:childTnLst>
                                </p:cTn>
                              </p:par>
                              <p:par>
                                <p:cTn id="127" presetID="23" presetClass="entr" presetSubtype="288" fill="hold" grpId="0" nodeType="withEffect">
                                  <p:stCondLst>
                                    <p:cond delay="0"/>
                                  </p:stCondLst>
                                  <p:childTnLst>
                                    <p:set>
                                      <p:cBhvr>
                                        <p:cTn id="128" dur="1" fill="hold">
                                          <p:stCondLst>
                                            <p:cond delay="0"/>
                                          </p:stCondLst>
                                        </p:cTn>
                                        <p:tgtEl>
                                          <p:spTgt spid="83"/>
                                        </p:tgtEl>
                                        <p:attrNameLst>
                                          <p:attrName>style.visibility</p:attrName>
                                        </p:attrNameLst>
                                      </p:cBhvr>
                                      <p:to>
                                        <p:strVal val="visible"/>
                                      </p:to>
                                    </p:set>
                                    <p:anim calcmode="lin" valueType="num">
                                      <p:cBhvr>
                                        <p:cTn id="129" dur="500" fill="hold"/>
                                        <p:tgtEl>
                                          <p:spTgt spid="83"/>
                                        </p:tgtEl>
                                        <p:attrNameLst>
                                          <p:attrName>ppt_w</p:attrName>
                                        </p:attrNameLst>
                                      </p:cBhvr>
                                      <p:tavLst>
                                        <p:tav tm="0">
                                          <p:val>
                                            <p:strVal val="4/3*#ppt_w"/>
                                          </p:val>
                                        </p:tav>
                                        <p:tav tm="100000">
                                          <p:val>
                                            <p:strVal val="#ppt_w"/>
                                          </p:val>
                                        </p:tav>
                                      </p:tavLst>
                                    </p:anim>
                                    <p:anim calcmode="lin" valueType="num">
                                      <p:cBhvr>
                                        <p:cTn id="130" dur="500" fill="hold"/>
                                        <p:tgtEl>
                                          <p:spTgt spid="83"/>
                                        </p:tgtEl>
                                        <p:attrNameLst>
                                          <p:attrName>ppt_h</p:attrName>
                                        </p:attrNameLst>
                                      </p:cBhvr>
                                      <p:tavLst>
                                        <p:tav tm="0">
                                          <p:val>
                                            <p:strVal val="4/3*#ppt_h"/>
                                          </p:val>
                                        </p:tav>
                                        <p:tav tm="100000">
                                          <p:val>
                                            <p:strVal val="#ppt_h"/>
                                          </p:val>
                                        </p:tav>
                                      </p:tavLst>
                                    </p:anim>
                                  </p:childTnLst>
                                </p:cTn>
                              </p:par>
                              <p:par>
                                <p:cTn id="131" presetID="53" presetClass="entr" presetSubtype="16"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 calcmode="lin" valueType="num">
                                      <p:cBhvr>
                                        <p:cTn id="133" dur="500" fill="hold"/>
                                        <p:tgtEl>
                                          <p:spTgt spid="77"/>
                                        </p:tgtEl>
                                        <p:attrNameLst>
                                          <p:attrName>ppt_w</p:attrName>
                                        </p:attrNameLst>
                                      </p:cBhvr>
                                      <p:tavLst>
                                        <p:tav tm="0">
                                          <p:val>
                                            <p:fltVal val="0"/>
                                          </p:val>
                                        </p:tav>
                                        <p:tav tm="100000">
                                          <p:val>
                                            <p:strVal val="#ppt_w"/>
                                          </p:val>
                                        </p:tav>
                                      </p:tavLst>
                                    </p:anim>
                                    <p:anim calcmode="lin" valueType="num">
                                      <p:cBhvr>
                                        <p:cTn id="134" dur="500" fill="hold"/>
                                        <p:tgtEl>
                                          <p:spTgt spid="77"/>
                                        </p:tgtEl>
                                        <p:attrNameLst>
                                          <p:attrName>ppt_h</p:attrName>
                                        </p:attrNameLst>
                                      </p:cBhvr>
                                      <p:tavLst>
                                        <p:tav tm="0">
                                          <p:val>
                                            <p:fltVal val="0"/>
                                          </p:val>
                                        </p:tav>
                                        <p:tav tm="100000">
                                          <p:val>
                                            <p:strVal val="#ppt_h"/>
                                          </p:val>
                                        </p:tav>
                                      </p:tavLst>
                                    </p:anim>
                                    <p:animEffect transition="in" filter="fade">
                                      <p:cBhvr>
                                        <p:cTn id="135" dur="500"/>
                                        <p:tgtEl>
                                          <p:spTgt spid="77"/>
                                        </p:tgtEl>
                                      </p:cBhvr>
                                    </p:animEffect>
                                  </p:childTnLst>
                                </p:cTn>
                              </p:par>
                              <p:par>
                                <p:cTn id="136" presetID="53" presetClass="entr" presetSubtype="16" fill="hold" grpId="0" nodeType="withEffect">
                                  <p:stCondLst>
                                    <p:cond delay="0"/>
                                  </p:stCondLst>
                                  <p:childTnLst>
                                    <p:set>
                                      <p:cBhvr>
                                        <p:cTn id="137" dur="1" fill="hold">
                                          <p:stCondLst>
                                            <p:cond delay="0"/>
                                          </p:stCondLst>
                                        </p:cTn>
                                        <p:tgtEl>
                                          <p:spTgt spid="78"/>
                                        </p:tgtEl>
                                        <p:attrNameLst>
                                          <p:attrName>style.visibility</p:attrName>
                                        </p:attrNameLst>
                                      </p:cBhvr>
                                      <p:to>
                                        <p:strVal val="visible"/>
                                      </p:to>
                                    </p:set>
                                    <p:anim calcmode="lin" valueType="num">
                                      <p:cBhvr>
                                        <p:cTn id="138" dur="500" fill="hold"/>
                                        <p:tgtEl>
                                          <p:spTgt spid="78"/>
                                        </p:tgtEl>
                                        <p:attrNameLst>
                                          <p:attrName>ppt_w</p:attrName>
                                        </p:attrNameLst>
                                      </p:cBhvr>
                                      <p:tavLst>
                                        <p:tav tm="0">
                                          <p:val>
                                            <p:fltVal val="0"/>
                                          </p:val>
                                        </p:tav>
                                        <p:tav tm="100000">
                                          <p:val>
                                            <p:strVal val="#ppt_w"/>
                                          </p:val>
                                        </p:tav>
                                      </p:tavLst>
                                    </p:anim>
                                    <p:anim calcmode="lin" valueType="num">
                                      <p:cBhvr>
                                        <p:cTn id="139" dur="500" fill="hold"/>
                                        <p:tgtEl>
                                          <p:spTgt spid="78"/>
                                        </p:tgtEl>
                                        <p:attrNameLst>
                                          <p:attrName>ppt_h</p:attrName>
                                        </p:attrNameLst>
                                      </p:cBhvr>
                                      <p:tavLst>
                                        <p:tav tm="0">
                                          <p:val>
                                            <p:fltVal val="0"/>
                                          </p:val>
                                        </p:tav>
                                        <p:tav tm="100000">
                                          <p:val>
                                            <p:strVal val="#ppt_h"/>
                                          </p:val>
                                        </p:tav>
                                      </p:tavLst>
                                    </p:anim>
                                    <p:animEffect transition="in" filter="fade">
                                      <p:cBhvr>
                                        <p:cTn id="140" dur="500"/>
                                        <p:tgtEl>
                                          <p:spTgt spid="78"/>
                                        </p:tgtEl>
                                      </p:cBhvr>
                                    </p:animEffect>
                                  </p:childTnLst>
                                </p:cTn>
                              </p:par>
                              <p:par>
                                <p:cTn id="141" presetID="23" presetClass="entr" presetSubtype="32"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anim calcmode="lin" valueType="num">
                                      <p:cBhvr>
                                        <p:cTn id="143" dur="500" fill="hold"/>
                                        <p:tgtEl>
                                          <p:spTgt spid="79"/>
                                        </p:tgtEl>
                                        <p:attrNameLst>
                                          <p:attrName>ppt_w</p:attrName>
                                        </p:attrNameLst>
                                      </p:cBhvr>
                                      <p:tavLst>
                                        <p:tav tm="0">
                                          <p:val>
                                            <p:strVal val="4*#ppt_w"/>
                                          </p:val>
                                        </p:tav>
                                        <p:tav tm="100000">
                                          <p:val>
                                            <p:strVal val="#ppt_w"/>
                                          </p:val>
                                        </p:tav>
                                      </p:tavLst>
                                    </p:anim>
                                    <p:anim calcmode="lin" valueType="num">
                                      <p:cBhvr>
                                        <p:cTn id="144" dur="500" fill="hold"/>
                                        <p:tgtEl>
                                          <p:spTgt spid="79"/>
                                        </p:tgtEl>
                                        <p:attrNameLst>
                                          <p:attrName>ppt_h</p:attrName>
                                        </p:attrNameLst>
                                      </p:cBhvr>
                                      <p:tavLst>
                                        <p:tav tm="0">
                                          <p:val>
                                            <p:strVal val="4*#ppt_h"/>
                                          </p:val>
                                        </p:tav>
                                        <p:tav tm="100000">
                                          <p:val>
                                            <p:strVal val="#ppt_h"/>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fade">
                                      <p:cBhvr>
                                        <p:cTn id="147" dur="1000"/>
                                        <p:tgtEl>
                                          <p:spTgt spid="80"/>
                                        </p:tgtEl>
                                      </p:cBhvr>
                                    </p:animEffect>
                                    <p:anim calcmode="lin" valueType="num">
                                      <p:cBhvr>
                                        <p:cTn id="148" dur="1000" fill="hold"/>
                                        <p:tgtEl>
                                          <p:spTgt spid="80"/>
                                        </p:tgtEl>
                                        <p:attrNameLst>
                                          <p:attrName>ppt_x</p:attrName>
                                        </p:attrNameLst>
                                      </p:cBhvr>
                                      <p:tavLst>
                                        <p:tav tm="0">
                                          <p:val>
                                            <p:strVal val="#ppt_x"/>
                                          </p:val>
                                        </p:tav>
                                        <p:tav tm="100000">
                                          <p:val>
                                            <p:strVal val="#ppt_x"/>
                                          </p:val>
                                        </p:tav>
                                      </p:tavLst>
                                    </p:anim>
                                    <p:anim calcmode="lin" valueType="num">
                                      <p:cBhvr>
                                        <p:cTn id="149" dur="1000" fill="hold"/>
                                        <p:tgtEl>
                                          <p:spTgt spid="80"/>
                                        </p:tgtEl>
                                        <p:attrNameLst>
                                          <p:attrName>ppt_y</p:attrName>
                                        </p:attrNameLst>
                                      </p:cBhvr>
                                      <p:tavLst>
                                        <p:tav tm="0">
                                          <p:val>
                                            <p:strVal val="#ppt_y+.1"/>
                                          </p:val>
                                        </p:tav>
                                        <p:tav tm="100000">
                                          <p:val>
                                            <p:strVal val="#ppt_y"/>
                                          </p:val>
                                        </p:tav>
                                      </p:tavLst>
                                    </p:anim>
                                  </p:childTnLst>
                                </p:cTn>
                              </p:par>
                              <p:par>
                                <p:cTn id="150" presetID="53" presetClass="entr" presetSubtype="16" fill="hold" nodeType="withEffect">
                                  <p:stCondLst>
                                    <p:cond delay="0"/>
                                  </p:stCondLst>
                                  <p:childTnLst>
                                    <p:set>
                                      <p:cBhvr>
                                        <p:cTn id="151" dur="1" fill="hold">
                                          <p:stCondLst>
                                            <p:cond delay="0"/>
                                          </p:stCondLst>
                                        </p:cTn>
                                        <p:tgtEl>
                                          <p:spTgt spid="90"/>
                                        </p:tgtEl>
                                        <p:attrNameLst>
                                          <p:attrName>style.visibility</p:attrName>
                                        </p:attrNameLst>
                                      </p:cBhvr>
                                      <p:to>
                                        <p:strVal val="visible"/>
                                      </p:to>
                                    </p:set>
                                    <p:anim calcmode="lin" valueType="num">
                                      <p:cBhvr>
                                        <p:cTn id="152" dur="1000" fill="hold"/>
                                        <p:tgtEl>
                                          <p:spTgt spid="90"/>
                                        </p:tgtEl>
                                        <p:attrNameLst>
                                          <p:attrName>ppt_w</p:attrName>
                                        </p:attrNameLst>
                                      </p:cBhvr>
                                      <p:tavLst>
                                        <p:tav tm="0">
                                          <p:val>
                                            <p:fltVal val="0"/>
                                          </p:val>
                                        </p:tav>
                                        <p:tav tm="100000">
                                          <p:val>
                                            <p:strVal val="#ppt_w"/>
                                          </p:val>
                                        </p:tav>
                                      </p:tavLst>
                                    </p:anim>
                                    <p:anim calcmode="lin" valueType="num">
                                      <p:cBhvr>
                                        <p:cTn id="153" dur="1000" fill="hold"/>
                                        <p:tgtEl>
                                          <p:spTgt spid="90"/>
                                        </p:tgtEl>
                                        <p:attrNameLst>
                                          <p:attrName>ppt_h</p:attrName>
                                        </p:attrNameLst>
                                      </p:cBhvr>
                                      <p:tavLst>
                                        <p:tav tm="0">
                                          <p:val>
                                            <p:fltVal val="0"/>
                                          </p:val>
                                        </p:tav>
                                        <p:tav tm="100000">
                                          <p:val>
                                            <p:strVal val="#ppt_h"/>
                                          </p:val>
                                        </p:tav>
                                      </p:tavLst>
                                    </p:anim>
                                    <p:animEffect transition="in" filter="fade">
                                      <p:cBhvr>
                                        <p:cTn id="154" dur="1000"/>
                                        <p:tgtEl>
                                          <p:spTgt spid="90"/>
                                        </p:tgtEl>
                                      </p:cBhvr>
                                    </p:animEffect>
                                  </p:childTnLst>
                                </p:cTn>
                              </p:par>
                              <p:par>
                                <p:cTn id="155" presetID="53" presetClass="entr" presetSubtype="16" fill="hold" nodeType="withEffect">
                                  <p:stCondLst>
                                    <p:cond delay="0"/>
                                  </p:stCondLst>
                                  <p:childTnLst>
                                    <p:set>
                                      <p:cBhvr>
                                        <p:cTn id="156" dur="1" fill="hold">
                                          <p:stCondLst>
                                            <p:cond delay="0"/>
                                          </p:stCondLst>
                                        </p:cTn>
                                        <p:tgtEl>
                                          <p:spTgt spid="84"/>
                                        </p:tgtEl>
                                        <p:attrNameLst>
                                          <p:attrName>style.visibility</p:attrName>
                                        </p:attrNameLst>
                                      </p:cBhvr>
                                      <p:to>
                                        <p:strVal val="visible"/>
                                      </p:to>
                                    </p:set>
                                    <p:anim calcmode="lin" valueType="num">
                                      <p:cBhvr>
                                        <p:cTn id="157" dur="1000" fill="hold"/>
                                        <p:tgtEl>
                                          <p:spTgt spid="84"/>
                                        </p:tgtEl>
                                        <p:attrNameLst>
                                          <p:attrName>ppt_w</p:attrName>
                                        </p:attrNameLst>
                                      </p:cBhvr>
                                      <p:tavLst>
                                        <p:tav tm="0">
                                          <p:val>
                                            <p:fltVal val="0"/>
                                          </p:val>
                                        </p:tav>
                                        <p:tav tm="100000">
                                          <p:val>
                                            <p:strVal val="#ppt_w"/>
                                          </p:val>
                                        </p:tav>
                                      </p:tavLst>
                                    </p:anim>
                                    <p:anim calcmode="lin" valueType="num">
                                      <p:cBhvr>
                                        <p:cTn id="158" dur="1000" fill="hold"/>
                                        <p:tgtEl>
                                          <p:spTgt spid="84"/>
                                        </p:tgtEl>
                                        <p:attrNameLst>
                                          <p:attrName>ppt_h</p:attrName>
                                        </p:attrNameLst>
                                      </p:cBhvr>
                                      <p:tavLst>
                                        <p:tav tm="0">
                                          <p:val>
                                            <p:fltVal val="0"/>
                                          </p:val>
                                        </p:tav>
                                        <p:tav tm="100000">
                                          <p:val>
                                            <p:strVal val="#ppt_h"/>
                                          </p:val>
                                        </p:tav>
                                      </p:tavLst>
                                    </p:anim>
                                    <p:animEffect transition="in" filter="fade">
                                      <p:cBhvr>
                                        <p:cTn id="159" dur="1000"/>
                                        <p:tgtEl>
                                          <p:spTgt spid="84"/>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94"/>
                                        </p:tgtEl>
                                        <p:attrNameLst>
                                          <p:attrName>style.visibility</p:attrName>
                                        </p:attrNameLst>
                                      </p:cBhvr>
                                      <p:to>
                                        <p:strVal val="visible"/>
                                      </p:to>
                                    </p:set>
                                    <p:anim calcmode="lin" valueType="num">
                                      <p:cBhvr>
                                        <p:cTn id="162" dur="1000" fill="hold"/>
                                        <p:tgtEl>
                                          <p:spTgt spid="94"/>
                                        </p:tgtEl>
                                        <p:attrNameLst>
                                          <p:attrName>ppt_w</p:attrName>
                                        </p:attrNameLst>
                                      </p:cBhvr>
                                      <p:tavLst>
                                        <p:tav tm="0">
                                          <p:val>
                                            <p:fltVal val="0"/>
                                          </p:val>
                                        </p:tav>
                                        <p:tav tm="100000">
                                          <p:val>
                                            <p:strVal val="#ppt_w"/>
                                          </p:val>
                                        </p:tav>
                                      </p:tavLst>
                                    </p:anim>
                                    <p:anim calcmode="lin" valueType="num">
                                      <p:cBhvr>
                                        <p:cTn id="163" dur="1000" fill="hold"/>
                                        <p:tgtEl>
                                          <p:spTgt spid="94"/>
                                        </p:tgtEl>
                                        <p:attrNameLst>
                                          <p:attrName>ppt_h</p:attrName>
                                        </p:attrNameLst>
                                      </p:cBhvr>
                                      <p:tavLst>
                                        <p:tav tm="0">
                                          <p:val>
                                            <p:fltVal val="0"/>
                                          </p:val>
                                        </p:tav>
                                        <p:tav tm="100000">
                                          <p:val>
                                            <p:strVal val="#ppt_h"/>
                                          </p:val>
                                        </p:tav>
                                      </p:tavLst>
                                    </p:anim>
                                    <p:animEffect transition="in" filter="fade">
                                      <p:cBhvr>
                                        <p:cTn id="164"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63" grpId="0"/>
      <p:bldP spid="64" grpId="0"/>
      <p:bldP spid="65" grpId="0" animBg="1"/>
      <p:bldP spid="66" grpId="0" animBg="1"/>
      <p:bldP spid="67" grpId="0" animBg="1"/>
      <p:bldP spid="68" grpId="0" animBg="1"/>
      <p:bldP spid="69" grpId="0" animBg="1"/>
      <p:bldP spid="70" grpId="0" animBg="1"/>
      <p:bldP spid="71" grpId="0"/>
      <p:bldP spid="72" grpId="0"/>
      <p:bldP spid="73" grpId="0" animBg="1"/>
      <p:bldP spid="74" grpId="0" animBg="1"/>
      <p:bldP spid="75" grpId="0" animBg="1"/>
      <p:bldP spid="76" grpId="0" animBg="1"/>
      <p:bldP spid="77" grpId="0" animBg="1"/>
      <p:bldP spid="78" grpId="0" animBg="1"/>
      <p:bldP spid="79" grpId="0"/>
      <p:bldP spid="80" grpId="0"/>
      <p:bldP spid="81" grpId="0" animBg="1"/>
      <p:bldP spid="82" grpId="0" animBg="1"/>
      <p:bldP spid="83" grpId="0" animBg="1"/>
      <p:bldP spid="89" grpId="0" animBg="1"/>
      <p:bldP spid="93" grpId="0" animBg="1"/>
      <p:bldP spid="94" grpId="0" animBg="1"/>
      <p:bldP spid="128" grpId="0" animBg="1"/>
      <p:bldP spid="134" grpId="0" animBg="1"/>
      <p:bldP spid="135" grpId="0" animBg="1"/>
      <p:bldP spid="136"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22">
            <a:extLst>
              <a:ext uri="{FF2B5EF4-FFF2-40B4-BE49-F238E27FC236}">
                <a16:creationId xmlns:a16="http://schemas.microsoft.com/office/drawing/2014/main" id="{29855500-B808-40A4-B54A-E2E3E756A384}"/>
              </a:ext>
            </a:extLst>
          </p:cNvPr>
          <p:cNvGrpSpPr/>
          <p:nvPr/>
        </p:nvGrpSpPr>
        <p:grpSpPr>
          <a:xfrm>
            <a:off x="1305521" y="2062684"/>
            <a:ext cx="509757" cy="3119848"/>
            <a:chOff x="1461672" y="2210578"/>
            <a:chExt cx="509757" cy="3119848"/>
          </a:xfrm>
          <a:solidFill>
            <a:sysClr val="window" lastClr="FFFFFF">
              <a:lumMod val="85000"/>
            </a:sysClr>
          </a:solidFill>
        </p:grpSpPr>
        <p:sp>
          <p:nvSpPr>
            <p:cNvPr id="156" name="Rectangle 23">
              <a:extLst>
                <a:ext uri="{FF2B5EF4-FFF2-40B4-BE49-F238E27FC236}">
                  <a16:creationId xmlns:a16="http://schemas.microsoft.com/office/drawing/2014/main" id="{D5771B7A-5194-43C5-9777-37E1D5CB1537}"/>
                </a:ext>
              </a:extLst>
            </p:cNvPr>
            <p:cNvSpPr>
              <a:spLocks noChangeArrowheads="1"/>
            </p:cNvSpPr>
            <p:nvPr/>
          </p:nvSpPr>
          <p:spPr bwMode="auto">
            <a:xfrm>
              <a:off x="1461672"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57" name="Rectangle 24">
              <a:extLst>
                <a:ext uri="{FF2B5EF4-FFF2-40B4-BE49-F238E27FC236}">
                  <a16:creationId xmlns:a16="http://schemas.microsoft.com/office/drawing/2014/main" id="{8E93A4FE-5C2D-481E-99DC-58F13D66E1F1}"/>
                </a:ext>
              </a:extLst>
            </p:cNvPr>
            <p:cNvSpPr>
              <a:spLocks noChangeArrowheads="1"/>
            </p:cNvSpPr>
            <p:nvPr/>
          </p:nvSpPr>
          <p:spPr bwMode="auto">
            <a:xfrm>
              <a:off x="1461672"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58" name="Freeform 25">
              <a:extLst>
                <a:ext uri="{FF2B5EF4-FFF2-40B4-BE49-F238E27FC236}">
                  <a16:creationId xmlns:a16="http://schemas.microsoft.com/office/drawing/2014/main" id="{8EA5B4C8-0820-4D2A-A4D3-5B881675A73C}"/>
                </a:ext>
              </a:extLst>
            </p:cNvPr>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59" name="Freeform 26">
              <a:extLst>
                <a:ext uri="{FF2B5EF4-FFF2-40B4-BE49-F238E27FC236}">
                  <a16:creationId xmlns:a16="http://schemas.microsoft.com/office/drawing/2014/main" id="{E939CD56-BC19-4EE4-8DC8-D78303F171AF}"/>
                </a:ext>
              </a:extLst>
            </p:cNvPr>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60" name="Group 8">
            <a:extLst>
              <a:ext uri="{FF2B5EF4-FFF2-40B4-BE49-F238E27FC236}">
                <a16:creationId xmlns:a16="http://schemas.microsoft.com/office/drawing/2014/main" id="{37635A4A-1376-4B24-8425-9418496FFE63}"/>
              </a:ext>
            </a:extLst>
          </p:cNvPr>
          <p:cNvGrpSpPr/>
          <p:nvPr/>
        </p:nvGrpSpPr>
        <p:grpSpPr>
          <a:xfrm>
            <a:off x="1303769" y="4028135"/>
            <a:ext cx="637344" cy="1154395"/>
            <a:chOff x="806257" y="3985529"/>
            <a:chExt cx="637344" cy="1154395"/>
          </a:xfrm>
          <a:solidFill>
            <a:srgbClr val="F9AF44"/>
          </a:solidFill>
        </p:grpSpPr>
        <p:grpSp>
          <p:nvGrpSpPr>
            <p:cNvPr id="161" name="Group 28">
              <a:extLst>
                <a:ext uri="{FF2B5EF4-FFF2-40B4-BE49-F238E27FC236}">
                  <a16:creationId xmlns:a16="http://schemas.microsoft.com/office/drawing/2014/main" id="{C8004315-4E2B-4DC7-94CF-0936D723DABE}"/>
                </a:ext>
              </a:extLst>
            </p:cNvPr>
            <p:cNvGrpSpPr/>
            <p:nvPr/>
          </p:nvGrpSpPr>
          <p:grpSpPr>
            <a:xfrm>
              <a:off x="808009" y="4819356"/>
              <a:ext cx="635592" cy="320568"/>
              <a:chOff x="5311610" y="4117494"/>
              <a:chExt cx="576000" cy="290513"/>
            </a:xfrm>
            <a:grpFill/>
          </p:grpSpPr>
          <p:sp>
            <p:nvSpPr>
              <p:cNvPr id="164" name="Freeform 33">
                <a:extLst>
                  <a:ext uri="{FF2B5EF4-FFF2-40B4-BE49-F238E27FC236}">
                    <a16:creationId xmlns:a16="http://schemas.microsoft.com/office/drawing/2014/main" id="{6FF10DF3-27D7-4AAB-99AB-38F2F9B5E475}"/>
                  </a:ext>
                </a:extLst>
              </p:cNvPr>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65" name="Freeform 34">
                <a:extLst>
                  <a:ext uri="{FF2B5EF4-FFF2-40B4-BE49-F238E27FC236}">
                    <a16:creationId xmlns:a16="http://schemas.microsoft.com/office/drawing/2014/main" id="{2B1D03C2-0BEA-4B7E-91D9-56C7C05540AC}"/>
                  </a:ext>
                </a:extLst>
              </p:cNvPr>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sp>
          <p:nvSpPr>
            <p:cNvPr id="162" name="Rectangle 30">
              <a:extLst>
                <a:ext uri="{FF2B5EF4-FFF2-40B4-BE49-F238E27FC236}">
                  <a16:creationId xmlns:a16="http://schemas.microsoft.com/office/drawing/2014/main" id="{36165E21-9F74-4427-BF2D-6D21EB2E3560}"/>
                </a:ext>
              </a:extLst>
            </p:cNvPr>
            <p:cNvSpPr>
              <a:spLocks noChangeArrowheads="1"/>
            </p:cNvSpPr>
            <p:nvPr/>
          </p:nvSpPr>
          <p:spPr bwMode="auto">
            <a:xfrm>
              <a:off x="806257" y="4283326"/>
              <a:ext cx="509757" cy="586154"/>
            </a:xfrm>
            <a:prstGeom prst="rect">
              <a:avLst/>
            </a:prstGeom>
            <a:grpFill/>
            <a:ln>
              <a:noFill/>
            </a:ln>
          </p:spPr>
          <p:txBody>
            <a:bodyPr vert="horz" wrap="square" lIns="91440" tIns="45720" rIns="91440" bIns="45720" numCol="1" anchor="t" anchorCtr="0" compatLnSpc="1"/>
            <a:lstStyle/>
            <a:p>
              <a:pPr>
                <a:defRPr/>
              </a:pPr>
              <a:endParaRPr lang="id-ID" dirty="0">
                <a:solidFill>
                  <a:prstClr val="black"/>
                </a:solidFill>
                <a:latin typeface="+mn-ea"/>
              </a:endParaRPr>
            </a:p>
          </p:txBody>
        </p:sp>
        <p:sp>
          <p:nvSpPr>
            <p:cNvPr id="163" name="Freeform 32">
              <a:extLst>
                <a:ext uri="{FF2B5EF4-FFF2-40B4-BE49-F238E27FC236}">
                  <a16:creationId xmlns:a16="http://schemas.microsoft.com/office/drawing/2014/main" id="{193AC651-E0C6-4AA0-80C6-DEBBBE1FA26A}"/>
                </a:ext>
              </a:extLst>
            </p:cNvPr>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grpSp>
        <p:nvGrpSpPr>
          <p:cNvPr id="166" name="Group 35">
            <a:extLst>
              <a:ext uri="{FF2B5EF4-FFF2-40B4-BE49-F238E27FC236}">
                <a16:creationId xmlns:a16="http://schemas.microsoft.com/office/drawing/2014/main" id="{F1684658-46BA-414C-BFC5-2F0ECAC44993}"/>
              </a:ext>
            </a:extLst>
          </p:cNvPr>
          <p:cNvGrpSpPr/>
          <p:nvPr/>
        </p:nvGrpSpPr>
        <p:grpSpPr>
          <a:xfrm>
            <a:off x="2036009" y="2062684"/>
            <a:ext cx="509757" cy="3119848"/>
            <a:chOff x="2192160" y="2210578"/>
            <a:chExt cx="509757" cy="3119848"/>
          </a:xfrm>
          <a:solidFill>
            <a:sysClr val="window" lastClr="FFFFFF">
              <a:lumMod val="85000"/>
            </a:sysClr>
          </a:solidFill>
        </p:grpSpPr>
        <p:sp>
          <p:nvSpPr>
            <p:cNvPr id="167" name="Rectangle 36">
              <a:extLst>
                <a:ext uri="{FF2B5EF4-FFF2-40B4-BE49-F238E27FC236}">
                  <a16:creationId xmlns:a16="http://schemas.microsoft.com/office/drawing/2014/main" id="{BAEFC832-1C4F-4600-8858-846E3722B0A4}"/>
                </a:ext>
              </a:extLst>
            </p:cNvPr>
            <p:cNvSpPr>
              <a:spLocks noChangeArrowheads="1"/>
            </p:cNvSpPr>
            <p:nvPr/>
          </p:nvSpPr>
          <p:spPr bwMode="auto">
            <a:xfrm>
              <a:off x="219216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68" name="Rectangle 37">
              <a:extLst>
                <a:ext uri="{FF2B5EF4-FFF2-40B4-BE49-F238E27FC236}">
                  <a16:creationId xmlns:a16="http://schemas.microsoft.com/office/drawing/2014/main" id="{78F754C5-8698-40DC-ACF8-286A49EED25D}"/>
                </a:ext>
              </a:extLst>
            </p:cNvPr>
            <p:cNvSpPr>
              <a:spLocks noChangeArrowheads="1"/>
            </p:cNvSpPr>
            <p:nvPr/>
          </p:nvSpPr>
          <p:spPr bwMode="auto">
            <a:xfrm>
              <a:off x="219216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69" name="Freeform 38">
              <a:extLst>
                <a:ext uri="{FF2B5EF4-FFF2-40B4-BE49-F238E27FC236}">
                  <a16:creationId xmlns:a16="http://schemas.microsoft.com/office/drawing/2014/main" id="{82FB8713-424B-41EF-874F-E1F2ECA0E06A}"/>
                </a:ext>
              </a:extLst>
            </p:cNvPr>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70" name="Freeform 39">
              <a:extLst>
                <a:ext uri="{FF2B5EF4-FFF2-40B4-BE49-F238E27FC236}">
                  <a16:creationId xmlns:a16="http://schemas.microsoft.com/office/drawing/2014/main" id="{527FAAFA-07F6-4C26-BB24-FD06B9B8E098}"/>
                </a:ext>
              </a:extLst>
            </p:cNvPr>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71" name="Group 7">
            <a:extLst>
              <a:ext uri="{FF2B5EF4-FFF2-40B4-BE49-F238E27FC236}">
                <a16:creationId xmlns:a16="http://schemas.microsoft.com/office/drawing/2014/main" id="{E3955276-639D-4EB9-A815-5EF73C04742B}"/>
              </a:ext>
            </a:extLst>
          </p:cNvPr>
          <p:cNvGrpSpPr/>
          <p:nvPr/>
        </p:nvGrpSpPr>
        <p:grpSpPr>
          <a:xfrm>
            <a:off x="1906668" y="4427742"/>
            <a:ext cx="764932" cy="754788"/>
            <a:chOff x="1409156" y="4385136"/>
            <a:chExt cx="764932" cy="754788"/>
          </a:xfrm>
          <a:solidFill>
            <a:srgbClr val="05A39C"/>
          </a:solidFill>
        </p:grpSpPr>
        <p:sp>
          <p:nvSpPr>
            <p:cNvPr id="172" name="Rectangle 41">
              <a:extLst>
                <a:ext uri="{FF2B5EF4-FFF2-40B4-BE49-F238E27FC236}">
                  <a16:creationId xmlns:a16="http://schemas.microsoft.com/office/drawing/2014/main" id="{C2D91819-F8A4-4B28-BBAA-30802E33103B}"/>
                </a:ext>
              </a:extLst>
            </p:cNvPr>
            <p:cNvSpPr>
              <a:spLocks noChangeArrowheads="1"/>
            </p:cNvSpPr>
            <p:nvPr/>
          </p:nvSpPr>
          <p:spPr bwMode="auto">
            <a:xfrm>
              <a:off x="1536745" y="4671028"/>
              <a:ext cx="509757" cy="198451"/>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73" name="Freeform 43">
              <a:extLst>
                <a:ext uri="{FF2B5EF4-FFF2-40B4-BE49-F238E27FC236}">
                  <a16:creationId xmlns:a16="http://schemas.microsoft.com/office/drawing/2014/main" id="{3E9BBB46-498E-47AA-8C39-7C405A51EA19}"/>
                </a:ext>
              </a:extLst>
            </p:cNvPr>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74" name="Group 44">
              <a:extLst>
                <a:ext uri="{FF2B5EF4-FFF2-40B4-BE49-F238E27FC236}">
                  <a16:creationId xmlns:a16="http://schemas.microsoft.com/office/drawing/2014/main" id="{0643842E-AB21-46EB-81E2-E4A8AA143975}"/>
                </a:ext>
              </a:extLst>
            </p:cNvPr>
            <p:cNvGrpSpPr/>
            <p:nvPr/>
          </p:nvGrpSpPr>
          <p:grpSpPr>
            <a:xfrm>
              <a:off x="1409156" y="4819356"/>
              <a:ext cx="764932" cy="320568"/>
              <a:chOff x="5856396" y="4117494"/>
              <a:chExt cx="693213" cy="290513"/>
            </a:xfrm>
            <a:grpFill/>
          </p:grpSpPr>
          <p:sp>
            <p:nvSpPr>
              <p:cNvPr id="175" name="Freeform 45">
                <a:extLst>
                  <a:ext uri="{FF2B5EF4-FFF2-40B4-BE49-F238E27FC236}">
                    <a16:creationId xmlns:a16="http://schemas.microsoft.com/office/drawing/2014/main" id="{8B6ED241-A602-4809-8753-A8EC7148F09C}"/>
                  </a:ext>
                </a:extLst>
              </p:cNvPr>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76" name="Freeform 46">
                <a:extLst>
                  <a:ext uri="{FF2B5EF4-FFF2-40B4-BE49-F238E27FC236}">
                    <a16:creationId xmlns:a16="http://schemas.microsoft.com/office/drawing/2014/main" id="{5E33F109-D2C2-49BD-BB90-875BD372E2E2}"/>
                  </a:ext>
                </a:extLst>
              </p:cNvPr>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77" name="Freeform 47">
                <a:extLst>
                  <a:ext uri="{FF2B5EF4-FFF2-40B4-BE49-F238E27FC236}">
                    <a16:creationId xmlns:a16="http://schemas.microsoft.com/office/drawing/2014/main" id="{71300C42-D5B4-4BDC-978E-A6F5DEA24BA8}"/>
                  </a:ext>
                </a:extLst>
              </p:cNvPr>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78" name="Group 48">
            <a:extLst>
              <a:ext uri="{FF2B5EF4-FFF2-40B4-BE49-F238E27FC236}">
                <a16:creationId xmlns:a16="http://schemas.microsoft.com/office/drawing/2014/main" id="{531E79FA-74F4-4DC0-8DBC-F24DF2616940}"/>
              </a:ext>
            </a:extLst>
          </p:cNvPr>
          <p:cNvGrpSpPr/>
          <p:nvPr/>
        </p:nvGrpSpPr>
        <p:grpSpPr>
          <a:xfrm>
            <a:off x="2757159" y="2062684"/>
            <a:ext cx="509757" cy="3119848"/>
            <a:chOff x="2913310" y="2210578"/>
            <a:chExt cx="509757" cy="3119848"/>
          </a:xfrm>
          <a:solidFill>
            <a:sysClr val="window" lastClr="FFFFFF">
              <a:lumMod val="85000"/>
            </a:sysClr>
          </a:solidFill>
        </p:grpSpPr>
        <p:sp>
          <p:nvSpPr>
            <p:cNvPr id="179" name="Rectangle 49">
              <a:extLst>
                <a:ext uri="{FF2B5EF4-FFF2-40B4-BE49-F238E27FC236}">
                  <a16:creationId xmlns:a16="http://schemas.microsoft.com/office/drawing/2014/main" id="{2E33DABF-4F82-4036-BA9C-8214A0A6189E}"/>
                </a:ext>
              </a:extLst>
            </p:cNvPr>
            <p:cNvSpPr>
              <a:spLocks noChangeArrowheads="1"/>
            </p:cNvSpPr>
            <p:nvPr/>
          </p:nvSpPr>
          <p:spPr bwMode="auto">
            <a:xfrm>
              <a:off x="291331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80" name="Rectangle 50">
              <a:extLst>
                <a:ext uri="{FF2B5EF4-FFF2-40B4-BE49-F238E27FC236}">
                  <a16:creationId xmlns:a16="http://schemas.microsoft.com/office/drawing/2014/main" id="{642EFF60-14D4-434E-B296-4FF055BBC5BE}"/>
                </a:ext>
              </a:extLst>
            </p:cNvPr>
            <p:cNvSpPr>
              <a:spLocks noChangeArrowheads="1"/>
            </p:cNvSpPr>
            <p:nvPr/>
          </p:nvSpPr>
          <p:spPr bwMode="auto">
            <a:xfrm>
              <a:off x="291331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81" name="Freeform 51">
              <a:extLst>
                <a:ext uri="{FF2B5EF4-FFF2-40B4-BE49-F238E27FC236}">
                  <a16:creationId xmlns:a16="http://schemas.microsoft.com/office/drawing/2014/main" id="{44F9EFE0-2BA5-48DA-A190-7B3054F26003}"/>
                </a:ext>
              </a:extLst>
            </p:cNvPr>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82" name="Freeform 52">
              <a:extLst>
                <a:ext uri="{FF2B5EF4-FFF2-40B4-BE49-F238E27FC236}">
                  <a16:creationId xmlns:a16="http://schemas.microsoft.com/office/drawing/2014/main" id="{36B4CD7D-AF4C-4FD0-B0CB-0F418EA27810}"/>
                </a:ext>
              </a:extLst>
            </p:cNvPr>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83" name="Group 9">
            <a:extLst>
              <a:ext uri="{FF2B5EF4-FFF2-40B4-BE49-F238E27FC236}">
                <a16:creationId xmlns:a16="http://schemas.microsoft.com/office/drawing/2014/main" id="{E12FEEE5-10A9-43A1-82CB-9C7D23B30977}"/>
              </a:ext>
            </a:extLst>
          </p:cNvPr>
          <p:cNvGrpSpPr/>
          <p:nvPr/>
        </p:nvGrpSpPr>
        <p:grpSpPr>
          <a:xfrm>
            <a:off x="2627819" y="3498626"/>
            <a:ext cx="764932" cy="1683904"/>
            <a:chOff x="2130307" y="3456020"/>
            <a:chExt cx="764932" cy="1683904"/>
          </a:xfrm>
          <a:solidFill>
            <a:srgbClr val="2078C2"/>
          </a:solidFill>
        </p:grpSpPr>
        <p:sp>
          <p:nvSpPr>
            <p:cNvPr id="184" name="Rectangle 54">
              <a:extLst>
                <a:ext uri="{FF2B5EF4-FFF2-40B4-BE49-F238E27FC236}">
                  <a16:creationId xmlns:a16="http://schemas.microsoft.com/office/drawing/2014/main" id="{EC6A2266-3A66-4779-9A6E-F481928DD6B9}"/>
                </a:ext>
              </a:extLst>
            </p:cNvPr>
            <p:cNvSpPr>
              <a:spLocks noChangeArrowheads="1"/>
            </p:cNvSpPr>
            <p:nvPr/>
          </p:nvSpPr>
          <p:spPr bwMode="auto">
            <a:xfrm>
              <a:off x="2257894" y="3753816"/>
              <a:ext cx="509757" cy="1115664"/>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85" name="Freeform 56">
              <a:extLst>
                <a:ext uri="{FF2B5EF4-FFF2-40B4-BE49-F238E27FC236}">
                  <a16:creationId xmlns:a16="http://schemas.microsoft.com/office/drawing/2014/main" id="{9DF2AFBE-8E0F-4D22-A0C5-643DE58D7D49}"/>
                </a:ext>
              </a:extLst>
            </p:cNvPr>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86" name="Group 57">
              <a:extLst>
                <a:ext uri="{FF2B5EF4-FFF2-40B4-BE49-F238E27FC236}">
                  <a16:creationId xmlns:a16="http://schemas.microsoft.com/office/drawing/2014/main" id="{5707897E-0960-4F6F-8027-CBEA01EC69B3}"/>
                </a:ext>
              </a:extLst>
            </p:cNvPr>
            <p:cNvGrpSpPr/>
            <p:nvPr/>
          </p:nvGrpSpPr>
          <p:grpSpPr>
            <a:xfrm>
              <a:off x="2130307" y="4819356"/>
              <a:ext cx="764932" cy="320568"/>
              <a:chOff x="6509932" y="4117494"/>
              <a:chExt cx="693213" cy="290513"/>
            </a:xfrm>
            <a:grpFill/>
          </p:grpSpPr>
          <p:sp>
            <p:nvSpPr>
              <p:cNvPr id="187" name="Freeform 58">
                <a:extLst>
                  <a:ext uri="{FF2B5EF4-FFF2-40B4-BE49-F238E27FC236}">
                    <a16:creationId xmlns:a16="http://schemas.microsoft.com/office/drawing/2014/main" id="{57968A2E-7805-421C-ACC4-E3FA736A1EAA}"/>
                  </a:ext>
                </a:extLst>
              </p:cNvPr>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88" name="Freeform 59">
                <a:extLst>
                  <a:ext uri="{FF2B5EF4-FFF2-40B4-BE49-F238E27FC236}">
                    <a16:creationId xmlns:a16="http://schemas.microsoft.com/office/drawing/2014/main" id="{DC8D4A5F-3F04-42F6-820F-91C03C749290}"/>
                  </a:ext>
                </a:extLst>
              </p:cNvPr>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89" name="Freeform 60">
                <a:extLst>
                  <a:ext uri="{FF2B5EF4-FFF2-40B4-BE49-F238E27FC236}">
                    <a16:creationId xmlns:a16="http://schemas.microsoft.com/office/drawing/2014/main" id="{83E48A0C-22CD-4596-AD79-B504723401F2}"/>
                  </a:ext>
                </a:extLst>
              </p:cNvPr>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190" name="Group 61">
            <a:extLst>
              <a:ext uri="{FF2B5EF4-FFF2-40B4-BE49-F238E27FC236}">
                <a16:creationId xmlns:a16="http://schemas.microsoft.com/office/drawing/2014/main" id="{60CF2EAE-4AF2-4B32-A4A5-FF64BAFB302A}"/>
              </a:ext>
            </a:extLst>
          </p:cNvPr>
          <p:cNvGrpSpPr/>
          <p:nvPr/>
        </p:nvGrpSpPr>
        <p:grpSpPr>
          <a:xfrm>
            <a:off x="3476556" y="2062684"/>
            <a:ext cx="509757" cy="3119848"/>
            <a:chOff x="3632707" y="2210578"/>
            <a:chExt cx="509757" cy="3119848"/>
          </a:xfrm>
          <a:solidFill>
            <a:sysClr val="window" lastClr="FFFFFF">
              <a:lumMod val="85000"/>
            </a:sysClr>
          </a:solidFill>
        </p:grpSpPr>
        <p:sp>
          <p:nvSpPr>
            <p:cNvPr id="191" name="Rectangle 62">
              <a:extLst>
                <a:ext uri="{FF2B5EF4-FFF2-40B4-BE49-F238E27FC236}">
                  <a16:creationId xmlns:a16="http://schemas.microsoft.com/office/drawing/2014/main" id="{28032A85-CBED-4D53-8899-7EDCA8F26ABD}"/>
                </a:ext>
              </a:extLst>
            </p:cNvPr>
            <p:cNvSpPr>
              <a:spLocks noChangeArrowheads="1"/>
            </p:cNvSpPr>
            <p:nvPr/>
          </p:nvSpPr>
          <p:spPr bwMode="auto">
            <a:xfrm>
              <a:off x="3632707"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92" name="Rectangle 63">
              <a:extLst>
                <a:ext uri="{FF2B5EF4-FFF2-40B4-BE49-F238E27FC236}">
                  <a16:creationId xmlns:a16="http://schemas.microsoft.com/office/drawing/2014/main" id="{D0D34D07-C7C7-4181-8CE2-AD7306266C24}"/>
                </a:ext>
              </a:extLst>
            </p:cNvPr>
            <p:cNvSpPr>
              <a:spLocks noChangeArrowheads="1"/>
            </p:cNvSpPr>
            <p:nvPr/>
          </p:nvSpPr>
          <p:spPr bwMode="auto">
            <a:xfrm>
              <a:off x="3632707"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93" name="Freeform 64">
              <a:extLst>
                <a:ext uri="{FF2B5EF4-FFF2-40B4-BE49-F238E27FC236}">
                  <a16:creationId xmlns:a16="http://schemas.microsoft.com/office/drawing/2014/main" id="{B2D8C461-AC6D-46BE-972B-DC7EC1ABFDD9}"/>
                </a:ext>
              </a:extLst>
            </p:cNvPr>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194" name="Freeform 65">
              <a:extLst>
                <a:ext uri="{FF2B5EF4-FFF2-40B4-BE49-F238E27FC236}">
                  <a16:creationId xmlns:a16="http://schemas.microsoft.com/office/drawing/2014/main" id="{7AA85762-D343-4413-AA3D-3FAD182BA25E}"/>
                </a:ext>
              </a:extLst>
            </p:cNvPr>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195" name="Group 4">
            <a:extLst>
              <a:ext uri="{FF2B5EF4-FFF2-40B4-BE49-F238E27FC236}">
                <a16:creationId xmlns:a16="http://schemas.microsoft.com/office/drawing/2014/main" id="{80896DC3-C31C-4F2F-8876-66C0DCCF4556}"/>
              </a:ext>
            </a:extLst>
          </p:cNvPr>
          <p:cNvGrpSpPr/>
          <p:nvPr/>
        </p:nvGrpSpPr>
        <p:grpSpPr>
          <a:xfrm>
            <a:off x="3347216" y="2798145"/>
            <a:ext cx="764932" cy="2384385"/>
            <a:chOff x="2849704" y="2755539"/>
            <a:chExt cx="764932" cy="2384385"/>
          </a:xfrm>
          <a:solidFill>
            <a:srgbClr val="F3572D"/>
          </a:solidFill>
        </p:grpSpPr>
        <p:sp>
          <p:nvSpPr>
            <p:cNvPr id="196" name="Rectangle 67">
              <a:extLst>
                <a:ext uri="{FF2B5EF4-FFF2-40B4-BE49-F238E27FC236}">
                  <a16:creationId xmlns:a16="http://schemas.microsoft.com/office/drawing/2014/main" id="{DB4610D4-07F9-4BA0-BFA5-D7285FC4A799}"/>
                </a:ext>
              </a:extLst>
            </p:cNvPr>
            <p:cNvSpPr>
              <a:spLocks noChangeArrowheads="1"/>
            </p:cNvSpPr>
            <p:nvPr/>
          </p:nvSpPr>
          <p:spPr bwMode="auto">
            <a:xfrm>
              <a:off x="2977292" y="3053336"/>
              <a:ext cx="509757" cy="1816144"/>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197" name="Freeform 72">
              <a:extLst>
                <a:ext uri="{FF2B5EF4-FFF2-40B4-BE49-F238E27FC236}">
                  <a16:creationId xmlns:a16="http://schemas.microsoft.com/office/drawing/2014/main" id="{69B665C7-DD4D-4F98-BA8B-84D46C8A4C36}"/>
                </a:ext>
              </a:extLst>
            </p:cNvPr>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198" name="Group 73">
              <a:extLst>
                <a:ext uri="{FF2B5EF4-FFF2-40B4-BE49-F238E27FC236}">
                  <a16:creationId xmlns:a16="http://schemas.microsoft.com/office/drawing/2014/main" id="{9098E57A-B100-4D4C-8936-9610BCE6FDC1}"/>
                </a:ext>
              </a:extLst>
            </p:cNvPr>
            <p:cNvGrpSpPr/>
            <p:nvPr/>
          </p:nvGrpSpPr>
          <p:grpSpPr>
            <a:xfrm>
              <a:off x="2849704" y="4819356"/>
              <a:ext cx="764932" cy="320568"/>
              <a:chOff x="7161880" y="4117494"/>
              <a:chExt cx="693213" cy="290513"/>
            </a:xfrm>
            <a:grpFill/>
          </p:grpSpPr>
          <p:sp>
            <p:nvSpPr>
              <p:cNvPr id="199" name="Freeform 74">
                <a:extLst>
                  <a:ext uri="{FF2B5EF4-FFF2-40B4-BE49-F238E27FC236}">
                    <a16:creationId xmlns:a16="http://schemas.microsoft.com/office/drawing/2014/main" id="{4138E76E-42B3-48D2-8F59-7B2E8858D645}"/>
                  </a:ext>
                </a:extLst>
              </p:cNvPr>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0" name="Freeform 75">
                <a:extLst>
                  <a:ext uri="{FF2B5EF4-FFF2-40B4-BE49-F238E27FC236}">
                    <a16:creationId xmlns:a16="http://schemas.microsoft.com/office/drawing/2014/main" id="{2C22216E-A54C-46E5-BF13-B141E2427125}"/>
                  </a:ext>
                </a:extLst>
              </p:cNvPr>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1" name="Freeform 76">
                <a:extLst>
                  <a:ext uri="{FF2B5EF4-FFF2-40B4-BE49-F238E27FC236}">
                    <a16:creationId xmlns:a16="http://schemas.microsoft.com/office/drawing/2014/main" id="{E1554DEC-A8EF-4535-9FF8-FDB42548E451}"/>
                  </a:ext>
                </a:extLst>
              </p:cNvPr>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202" name="Group 77">
            <a:extLst>
              <a:ext uri="{FF2B5EF4-FFF2-40B4-BE49-F238E27FC236}">
                <a16:creationId xmlns:a16="http://schemas.microsoft.com/office/drawing/2014/main" id="{E13D6B81-D7E4-4C2E-A1E2-41E5F9DC3804}"/>
              </a:ext>
            </a:extLst>
          </p:cNvPr>
          <p:cNvGrpSpPr/>
          <p:nvPr/>
        </p:nvGrpSpPr>
        <p:grpSpPr>
          <a:xfrm>
            <a:off x="4194201" y="2062684"/>
            <a:ext cx="509757" cy="3119848"/>
            <a:chOff x="4350352" y="2210578"/>
            <a:chExt cx="509757" cy="3119848"/>
          </a:xfrm>
          <a:solidFill>
            <a:srgbClr val="D9D9D9"/>
          </a:solidFill>
        </p:grpSpPr>
        <p:sp>
          <p:nvSpPr>
            <p:cNvPr id="203" name="Rectangle 78">
              <a:extLst>
                <a:ext uri="{FF2B5EF4-FFF2-40B4-BE49-F238E27FC236}">
                  <a16:creationId xmlns:a16="http://schemas.microsoft.com/office/drawing/2014/main" id="{18634B27-E742-468F-84F5-5A368175C890}"/>
                </a:ext>
              </a:extLst>
            </p:cNvPr>
            <p:cNvSpPr>
              <a:spLocks noChangeArrowheads="1"/>
            </p:cNvSpPr>
            <p:nvPr/>
          </p:nvSpPr>
          <p:spPr bwMode="auto">
            <a:xfrm>
              <a:off x="4350352" y="3773130"/>
              <a:ext cx="509757" cy="70069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4" name="Rectangle 79">
              <a:extLst>
                <a:ext uri="{FF2B5EF4-FFF2-40B4-BE49-F238E27FC236}">
                  <a16:creationId xmlns:a16="http://schemas.microsoft.com/office/drawing/2014/main" id="{CBB64582-9532-41B4-A77E-7667FBF6A20A}"/>
                </a:ext>
              </a:extLst>
            </p:cNvPr>
            <p:cNvSpPr>
              <a:spLocks noChangeArrowheads="1"/>
            </p:cNvSpPr>
            <p:nvPr/>
          </p:nvSpPr>
          <p:spPr bwMode="auto">
            <a:xfrm>
              <a:off x="4350352" y="2974337"/>
              <a:ext cx="509757" cy="78127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5" name="Freeform 80">
              <a:extLst>
                <a:ext uri="{FF2B5EF4-FFF2-40B4-BE49-F238E27FC236}">
                  <a16:creationId xmlns:a16="http://schemas.microsoft.com/office/drawing/2014/main" id="{F83AA82E-D38E-4418-BAF0-0935EDA025B2}"/>
                </a:ext>
              </a:extLst>
            </p:cNvPr>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6" name="Freeform 81">
              <a:extLst>
                <a:ext uri="{FF2B5EF4-FFF2-40B4-BE49-F238E27FC236}">
                  <a16:creationId xmlns:a16="http://schemas.microsoft.com/office/drawing/2014/main" id="{83355A1C-505B-4F2A-ABA6-A2AA7ADF973C}"/>
                </a:ext>
              </a:extLst>
            </p:cNvPr>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grpSp>
        <p:nvGrpSpPr>
          <p:cNvPr id="207" name="Group 82">
            <a:extLst>
              <a:ext uri="{FF2B5EF4-FFF2-40B4-BE49-F238E27FC236}">
                <a16:creationId xmlns:a16="http://schemas.microsoft.com/office/drawing/2014/main" id="{5BA6E499-D835-45B5-9B75-8EEE5CF3394B}"/>
              </a:ext>
            </a:extLst>
          </p:cNvPr>
          <p:cNvGrpSpPr/>
          <p:nvPr/>
        </p:nvGrpSpPr>
        <p:grpSpPr>
          <a:xfrm>
            <a:off x="4064860" y="2062684"/>
            <a:ext cx="764932" cy="3119846"/>
            <a:chOff x="4221011" y="2210578"/>
            <a:chExt cx="764932" cy="3119846"/>
          </a:xfrm>
          <a:solidFill>
            <a:srgbClr val="9D399B"/>
          </a:solidFill>
        </p:grpSpPr>
        <p:sp>
          <p:nvSpPr>
            <p:cNvPr id="208" name="Rectangle 83">
              <a:extLst>
                <a:ext uri="{FF2B5EF4-FFF2-40B4-BE49-F238E27FC236}">
                  <a16:creationId xmlns:a16="http://schemas.microsoft.com/office/drawing/2014/main" id="{68B8760E-FBB5-4D9E-9474-1D86845B1283}"/>
                </a:ext>
              </a:extLst>
            </p:cNvPr>
            <p:cNvSpPr>
              <a:spLocks noChangeArrowheads="1"/>
            </p:cNvSpPr>
            <p:nvPr/>
          </p:nvSpPr>
          <p:spPr bwMode="auto">
            <a:xfrm>
              <a:off x="4348600" y="2508374"/>
              <a:ext cx="509757" cy="2551606"/>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09" name="Freeform 89">
              <a:extLst>
                <a:ext uri="{FF2B5EF4-FFF2-40B4-BE49-F238E27FC236}">
                  <a16:creationId xmlns:a16="http://schemas.microsoft.com/office/drawing/2014/main" id="{ED8CE089-CA6F-4955-BF3C-F6E33523F5AB}"/>
                </a:ext>
              </a:extLst>
            </p:cNvPr>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210" name="Group 90">
              <a:extLst>
                <a:ext uri="{FF2B5EF4-FFF2-40B4-BE49-F238E27FC236}">
                  <a16:creationId xmlns:a16="http://schemas.microsoft.com/office/drawing/2014/main" id="{F0EE4E86-8E4D-4124-A619-231826BE3BA3}"/>
                </a:ext>
              </a:extLst>
            </p:cNvPr>
            <p:cNvGrpSpPr/>
            <p:nvPr/>
          </p:nvGrpSpPr>
          <p:grpSpPr>
            <a:xfrm>
              <a:off x="4221011" y="5009856"/>
              <a:ext cx="764932" cy="320568"/>
              <a:chOff x="7812240" y="4117494"/>
              <a:chExt cx="693213" cy="290513"/>
            </a:xfrm>
            <a:grpFill/>
          </p:grpSpPr>
          <p:sp>
            <p:nvSpPr>
              <p:cNvPr id="211" name="Freeform 99">
                <a:extLst>
                  <a:ext uri="{FF2B5EF4-FFF2-40B4-BE49-F238E27FC236}">
                    <a16:creationId xmlns:a16="http://schemas.microsoft.com/office/drawing/2014/main" id="{AE69F680-60A2-4387-A813-2E4B7B04A00D}"/>
                  </a:ext>
                </a:extLst>
              </p:cNvPr>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12" name="Freeform 104">
                <a:extLst>
                  <a:ext uri="{FF2B5EF4-FFF2-40B4-BE49-F238E27FC236}">
                    <a16:creationId xmlns:a16="http://schemas.microsoft.com/office/drawing/2014/main" id="{82303D79-4D57-442B-9B01-DFB7CAB648BF}"/>
                  </a:ext>
                </a:extLst>
              </p:cNvPr>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13" name="Freeform 105">
                <a:extLst>
                  <a:ext uri="{FF2B5EF4-FFF2-40B4-BE49-F238E27FC236}">
                    <a16:creationId xmlns:a16="http://schemas.microsoft.com/office/drawing/2014/main" id="{81BB0F31-B5B6-4ED0-9E43-576D8BA30557}"/>
                  </a:ext>
                </a:extLst>
              </p:cNvPr>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214" name="Group 106">
            <a:extLst>
              <a:ext uri="{FF2B5EF4-FFF2-40B4-BE49-F238E27FC236}">
                <a16:creationId xmlns:a16="http://schemas.microsoft.com/office/drawing/2014/main" id="{89279FC3-334E-4BF1-8AFB-1419A10E68D1}"/>
              </a:ext>
            </a:extLst>
          </p:cNvPr>
          <p:cNvGrpSpPr/>
          <p:nvPr/>
        </p:nvGrpSpPr>
        <p:grpSpPr>
          <a:xfrm>
            <a:off x="4915351" y="2062684"/>
            <a:ext cx="509757" cy="3119848"/>
            <a:chOff x="5071502" y="2210578"/>
            <a:chExt cx="509757" cy="3119848"/>
          </a:xfrm>
          <a:solidFill>
            <a:sysClr val="window" lastClr="FFFFFF">
              <a:lumMod val="85000"/>
            </a:sysClr>
          </a:solidFill>
        </p:grpSpPr>
        <p:sp>
          <p:nvSpPr>
            <p:cNvPr id="215" name="Rectangle 107">
              <a:extLst>
                <a:ext uri="{FF2B5EF4-FFF2-40B4-BE49-F238E27FC236}">
                  <a16:creationId xmlns:a16="http://schemas.microsoft.com/office/drawing/2014/main" id="{BF4618A7-E939-4323-9668-5DE4222C76B4}"/>
                </a:ext>
              </a:extLst>
            </p:cNvPr>
            <p:cNvSpPr>
              <a:spLocks noChangeArrowheads="1"/>
            </p:cNvSpPr>
            <p:nvPr/>
          </p:nvSpPr>
          <p:spPr bwMode="auto">
            <a:xfrm>
              <a:off x="5071502"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16" name="Rectangle 108">
              <a:extLst>
                <a:ext uri="{FF2B5EF4-FFF2-40B4-BE49-F238E27FC236}">
                  <a16:creationId xmlns:a16="http://schemas.microsoft.com/office/drawing/2014/main" id="{76E8CE18-FF09-4EF9-8748-4ABCCF8E56E1}"/>
                </a:ext>
              </a:extLst>
            </p:cNvPr>
            <p:cNvSpPr>
              <a:spLocks noChangeArrowheads="1"/>
            </p:cNvSpPr>
            <p:nvPr/>
          </p:nvSpPr>
          <p:spPr bwMode="auto">
            <a:xfrm>
              <a:off x="5071502"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17" name="Freeform 109">
              <a:extLst>
                <a:ext uri="{FF2B5EF4-FFF2-40B4-BE49-F238E27FC236}">
                  <a16:creationId xmlns:a16="http://schemas.microsoft.com/office/drawing/2014/main" id="{014D1607-9FB4-4114-8FC3-DD781CD29DFA}"/>
                </a:ext>
              </a:extLst>
            </p:cNvPr>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18" name="Freeform 110">
              <a:extLst>
                <a:ext uri="{FF2B5EF4-FFF2-40B4-BE49-F238E27FC236}">
                  <a16:creationId xmlns:a16="http://schemas.microsoft.com/office/drawing/2014/main" id="{9F97045B-EF3F-46D2-AD3D-363A4B24FB1F}"/>
                </a:ext>
              </a:extLst>
            </p:cNvPr>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219" name="Group 3">
            <a:extLst>
              <a:ext uri="{FF2B5EF4-FFF2-40B4-BE49-F238E27FC236}">
                <a16:creationId xmlns:a16="http://schemas.microsoft.com/office/drawing/2014/main" id="{ECC44BA5-DF09-43E4-B574-C7B9199BF8B3}"/>
              </a:ext>
            </a:extLst>
          </p:cNvPr>
          <p:cNvGrpSpPr/>
          <p:nvPr/>
        </p:nvGrpSpPr>
        <p:grpSpPr>
          <a:xfrm>
            <a:off x="4786011" y="3173216"/>
            <a:ext cx="764932" cy="2009314"/>
            <a:chOff x="4288499" y="3130610"/>
            <a:chExt cx="764932" cy="2009314"/>
          </a:xfrm>
          <a:solidFill>
            <a:srgbClr val="F3572D"/>
          </a:solidFill>
        </p:grpSpPr>
        <p:sp>
          <p:nvSpPr>
            <p:cNvPr id="220" name="Rectangle 112">
              <a:extLst>
                <a:ext uri="{FF2B5EF4-FFF2-40B4-BE49-F238E27FC236}">
                  <a16:creationId xmlns:a16="http://schemas.microsoft.com/office/drawing/2014/main" id="{8A31D6F5-A46C-4A32-AC22-36465BB41835}"/>
                </a:ext>
              </a:extLst>
            </p:cNvPr>
            <p:cNvSpPr>
              <a:spLocks noChangeArrowheads="1"/>
            </p:cNvSpPr>
            <p:nvPr/>
          </p:nvSpPr>
          <p:spPr bwMode="auto">
            <a:xfrm>
              <a:off x="4416086" y="3428406"/>
              <a:ext cx="509757" cy="1441073"/>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21" name="Freeform 114">
              <a:extLst>
                <a:ext uri="{FF2B5EF4-FFF2-40B4-BE49-F238E27FC236}">
                  <a16:creationId xmlns:a16="http://schemas.microsoft.com/office/drawing/2014/main" id="{0BADB9EE-9DCE-4033-9EB5-915B1B7F32E3}"/>
                </a:ext>
              </a:extLst>
            </p:cNvPr>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222" name="Group 115">
              <a:extLst>
                <a:ext uri="{FF2B5EF4-FFF2-40B4-BE49-F238E27FC236}">
                  <a16:creationId xmlns:a16="http://schemas.microsoft.com/office/drawing/2014/main" id="{F957A365-55C2-4875-9B08-2798A5B15609}"/>
                </a:ext>
              </a:extLst>
            </p:cNvPr>
            <p:cNvGrpSpPr/>
            <p:nvPr/>
          </p:nvGrpSpPr>
          <p:grpSpPr>
            <a:xfrm>
              <a:off x="4288499" y="4819356"/>
              <a:ext cx="764932" cy="320568"/>
              <a:chOff x="8465776" y="4117494"/>
              <a:chExt cx="693213" cy="290513"/>
            </a:xfrm>
            <a:grpFill/>
          </p:grpSpPr>
          <p:sp>
            <p:nvSpPr>
              <p:cNvPr id="223" name="Freeform 116">
                <a:extLst>
                  <a:ext uri="{FF2B5EF4-FFF2-40B4-BE49-F238E27FC236}">
                    <a16:creationId xmlns:a16="http://schemas.microsoft.com/office/drawing/2014/main" id="{53FFA79A-13E0-470C-B4B0-298C27900DDC}"/>
                  </a:ext>
                </a:extLst>
              </p:cNvPr>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24" name="Freeform 117">
                <a:extLst>
                  <a:ext uri="{FF2B5EF4-FFF2-40B4-BE49-F238E27FC236}">
                    <a16:creationId xmlns:a16="http://schemas.microsoft.com/office/drawing/2014/main" id="{AF0675FF-1168-4622-9944-49D5395A4FAC}"/>
                  </a:ext>
                </a:extLst>
              </p:cNvPr>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25" name="Freeform 118">
                <a:extLst>
                  <a:ext uri="{FF2B5EF4-FFF2-40B4-BE49-F238E27FC236}">
                    <a16:creationId xmlns:a16="http://schemas.microsoft.com/office/drawing/2014/main" id="{E37D5878-627F-47C7-BF68-85EA6257ABCD}"/>
                  </a:ext>
                </a:extLst>
              </p:cNvPr>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226" name="Group 119">
            <a:extLst>
              <a:ext uri="{FF2B5EF4-FFF2-40B4-BE49-F238E27FC236}">
                <a16:creationId xmlns:a16="http://schemas.microsoft.com/office/drawing/2014/main" id="{5CE30A44-E41D-42AA-9B21-E03019DCDC95}"/>
              </a:ext>
            </a:extLst>
          </p:cNvPr>
          <p:cNvGrpSpPr/>
          <p:nvPr/>
        </p:nvGrpSpPr>
        <p:grpSpPr>
          <a:xfrm>
            <a:off x="5634748" y="2062684"/>
            <a:ext cx="509757" cy="3119848"/>
            <a:chOff x="5790899" y="2210578"/>
            <a:chExt cx="509757" cy="3119848"/>
          </a:xfrm>
          <a:solidFill>
            <a:sysClr val="window" lastClr="FFFFFF">
              <a:lumMod val="85000"/>
            </a:sysClr>
          </a:solidFill>
        </p:grpSpPr>
        <p:sp>
          <p:nvSpPr>
            <p:cNvPr id="227" name="Rectangle 120">
              <a:extLst>
                <a:ext uri="{FF2B5EF4-FFF2-40B4-BE49-F238E27FC236}">
                  <a16:creationId xmlns:a16="http://schemas.microsoft.com/office/drawing/2014/main" id="{1B5C92A4-33CB-4BB6-A5E8-34D4B66FC202}"/>
                </a:ext>
              </a:extLst>
            </p:cNvPr>
            <p:cNvSpPr>
              <a:spLocks noChangeArrowheads="1"/>
            </p:cNvSpPr>
            <p:nvPr/>
          </p:nvSpPr>
          <p:spPr bwMode="auto">
            <a:xfrm>
              <a:off x="5790899"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28" name="Rectangle 121">
              <a:extLst>
                <a:ext uri="{FF2B5EF4-FFF2-40B4-BE49-F238E27FC236}">
                  <a16:creationId xmlns:a16="http://schemas.microsoft.com/office/drawing/2014/main" id="{04B8B440-EEC1-4F71-A393-2D072ED69739}"/>
                </a:ext>
              </a:extLst>
            </p:cNvPr>
            <p:cNvSpPr>
              <a:spLocks noChangeArrowheads="1"/>
            </p:cNvSpPr>
            <p:nvPr/>
          </p:nvSpPr>
          <p:spPr bwMode="auto">
            <a:xfrm>
              <a:off x="5790899"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29" name="Freeform 122">
              <a:extLst>
                <a:ext uri="{FF2B5EF4-FFF2-40B4-BE49-F238E27FC236}">
                  <a16:creationId xmlns:a16="http://schemas.microsoft.com/office/drawing/2014/main" id="{89BB1257-4042-41A6-A7EC-8E7B6E247280}"/>
                </a:ext>
              </a:extLst>
            </p:cNvPr>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30" name="Freeform 123">
              <a:extLst>
                <a:ext uri="{FF2B5EF4-FFF2-40B4-BE49-F238E27FC236}">
                  <a16:creationId xmlns:a16="http://schemas.microsoft.com/office/drawing/2014/main" id="{8D606E57-0304-4C3D-9E5B-6F260B9960BC}"/>
                </a:ext>
              </a:extLst>
            </p:cNvPr>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231" name="Group 2">
            <a:extLst>
              <a:ext uri="{FF2B5EF4-FFF2-40B4-BE49-F238E27FC236}">
                <a16:creationId xmlns:a16="http://schemas.microsoft.com/office/drawing/2014/main" id="{003081AB-820A-4506-9804-8896622C029D}"/>
              </a:ext>
            </a:extLst>
          </p:cNvPr>
          <p:cNvGrpSpPr/>
          <p:nvPr/>
        </p:nvGrpSpPr>
        <p:grpSpPr>
          <a:xfrm>
            <a:off x="5505408" y="2528646"/>
            <a:ext cx="764932" cy="2653884"/>
            <a:chOff x="5007896" y="2486040"/>
            <a:chExt cx="764932" cy="2653884"/>
          </a:xfrm>
          <a:solidFill>
            <a:srgbClr val="2078C2"/>
          </a:solidFill>
        </p:grpSpPr>
        <p:sp>
          <p:nvSpPr>
            <p:cNvPr id="232" name="Rectangle 125">
              <a:extLst>
                <a:ext uri="{FF2B5EF4-FFF2-40B4-BE49-F238E27FC236}">
                  <a16:creationId xmlns:a16="http://schemas.microsoft.com/office/drawing/2014/main" id="{729672AC-DA1D-4625-A263-EDC74C86887E}"/>
                </a:ext>
              </a:extLst>
            </p:cNvPr>
            <p:cNvSpPr>
              <a:spLocks noChangeArrowheads="1"/>
            </p:cNvSpPr>
            <p:nvPr/>
          </p:nvSpPr>
          <p:spPr bwMode="auto">
            <a:xfrm>
              <a:off x="5135484" y="2768069"/>
              <a:ext cx="509757" cy="2101409"/>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33" name="Freeform 127">
              <a:extLst>
                <a:ext uri="{FF2B5EF4-FFF2-40B4-BE49-F238E27FC236}">
                  <a16:creationId xmlns:a16="http://schemas.microsoft.com/office/drawing/2014/main" id="{71138707-52A2-4033-ABAC-5F9F29992038}"/>
                </a:ext>
              </a:extLst>
            </p:cNvPr>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234" name="Group 128">
              <a:extLst>
                <a:ext uri="{FF2B5EF4-FFF2-40B4-BE49-F238E27FC236}">
                  <a16:creationId xmlns:a16="http://schemas.microsoft.com/office/drawing/2014/main" id="{B754165A-5BDB-4525-BC20-77A0789C55DE}"/>
                </a:ext>
              </a:extLst>
            </p:cNvPr>
            <p:cNvGrpSpPr/>
            <p:nvPr/>
          </p:nvGrpSpPr>
          <p:grpSpPr>
            <a:xfrm>
              <a:off x="5007896" y="4819356"/>
              <a:ext cx="764932" cy="320568"/>
              <a:chOff x="9117724" y="4117494"/>
              <a:chExt cx="693213" cy="290513"/>
            </a:xfrm>
            <a:grpFill/>
          </p:grpSpPr>
          <p:sp>
            <p:nvSpPr>
              <p:cNvPr id="235" name="Freeform 129">
                <a:extLst>
                  <a:ext uri="{FF2B5EF4-FFF2-40B4-BE49-F238E27FC236}">
                    <a16:creationId xmlns:a16="http://schemas.microsoft.com/office/drawing/2014/main" id="{2C9AEEA9-10CE-40A8-A27E-44ECC74CDEC9}"/>
                  </a:ext>
                </a:extLst>
              </p:cNvPr>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36" name="Freeform 130">
                <a:extLst>
                  <a:ext uri="{FF2B5EF4-FFF2-40B4-BE49-F238E27FC236}">
                    <a16:creationId xmlns:a16="http://schemas.microsoft.com/office/drawing/2014/main" id="{2CE14D56-7E67-434E-A0AD-BC099098C8CD}"/>
                  </a:ext>
                </a:extLst>
              </p:cNvPr>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37" name="Freeform 131">
                <a:extLst>
                  <a:ext uri="{FF2B5EF4-FFF2-40B4-BE49-F238E27FC236}">
                    <a16:creationId xmlns:a16="http://schemas.microsoft.com/office/drawing/2014/main" id="{3385BA9F-3E70-4319-80BD-B94F65F0C4FF}"/>
                  </a:ext>
                </a:extLst>
              </p:cNvPr>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grpSp>
        <p:nvGrpSpPr>
          <p:cNvPr id="238" name="Group 132">
            <a:extLst>
              <a:ext uri="{FF2B5EF4-FFF2-40B4-BE49-F238E27FC236}">
                <a16:creationId xmlns:a16="http://schemas.microsoft.com/office/drawing/2014/main" id="{AC4E5E37-BB57-44D1-96EE-2F6CBA5FE9B2}"/>
              </a:ext>
            </a:extLst>
          </p:cNvPr>
          <p:cNvGrpSpPr/>
          <p:nvPr/>
        </p:nvGrpSpPr>
        <p:grpSpPr>
          <a:xfrm>
            <a:off x="6346559" y="2062684"/>
            <a:ext cx="509757" cy="3119848"/>
            <a:chOff x="6502710" y="2210578"/>
            <a:chExt cx="509757" cy="3119848"/>
          </a:xfrm>
          <a:solidFill>
            <a:sysClr val="window" lastClr="FFFFFF">
              <a:lumMod val="85000"/>
            </a:sysClr>
          </a:solidFill>
        </p:grpSpPr>
        <p:sp>
          <p:nvSpPr>
            <p:cNvPr id="239" name="Rectangle 133">
              <a:extLst>
                <a:ext uri="{FF2B5EF4-FFF2-40B4-BE49-F238E27FC236}">
                  <a16:creationId xmlns:a16="http://schemas.microsoft.com/office/drawing/2014/main" id="{9BF9E7C2-FE62-41D1-8B87-01FA2CACD6F4}"/>
                </a:ext>
              </a:extLst>
            </p:cNvPr>
            <p:cNvSpPr>
              <a:spLocks noChangeArrowheads="1"/>
            </p:cNvSpPr>
            <p:nvPr/>
          </p:nvSpPr>
          <p:spPr bwMode="auto">
            <a:xfrm>
              <a:off x="6502710" y="3773130"/>
              <a:ext cx="509757" cy="70069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40" name="Rectangle 134">
              <a:extLst>
                <a:ext uri="{FF2B5EF4-FFF2-40B4-BE49-F238E27FC236}">
                  <a16:creationId xmlns:a16="http://schemas.microsoft.com/office/drawing/2014/main" id="{70D6811E-3240-4B1C-B627-1C6B0E198F13}"/>
                </a:ext>
              </a:extLst>
            </p:cNvPr>
            <p:cNvSpPr>
              <a:spLocks noChangeArrowheads="1"/>
            </p:cNvSpPr>
            <p:nvPr/>
          </p:nvSpPr>
          <p:spPr bwMode="auto">
            <a:xfrm>
              <a:off x="6502710" y="2974337"/>
              <a:ext cx="509757" cy="781276"/>
            </a:xfrm>
            <a:prstGeom prst="rect">
              <a:avLst/>
            </a:pr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41" name="Freeform 135">
              <a:extLst>
                <a:ext uri="{FF2B5EF4-FFF2-40B4-BE49-F238E27FC236}">
                  <a16:creationId xmlns:a16="http://schemas.microsoft.com/office/drawing/2014/main" id="{129B0658-6485-40DB-872A-1D5808D94C69}"/>
                </a:ext>
              </a:extLst>
            </p:cNvPr>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42" name="Freeform 136">
              <a:extLst>
                <a:ext uri="{FF2B5EF4-FFF2-40B4-BE49-F238E27FC236}">
                  <a16:creationId xmlns:a16="http://schemas.microsoft.com/office/drawing/2014/main" id="{214CDC1E-2AB7-4E95-906D-D463379EE9D9}"/>
                </a:ext>
              </a:extLst>
            </p:cNvPr>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243" name="Group 1">
            <a:extLst>
              <a:ext uri="{FF2B5EF4-FFF2-40B4-BE49-F238E27FC236}">
                <a16:creationId xmlns:a16="http://schemas.microsoft.com/office/drawing/2014/main" id="{609B2F35-546F-4B0B-A7EE-617911F6CA38}"/>
              </a:ext>
            </a:extLst>
          </p:cNvPr>
          <p:cNvGrpSpPr/>
          <p:nvPr/>
        </p:nvGrpSpPr>
        <p:grpSpPr>
          <a:xfrm>
            <a:off x="6217219" y="3678485"/>
            <a:ext cx="637345" cy="1504045"/>
            <a:chOff x="5719707" y="3635879"/>
            <a:chExt cx="637345" cy="1504045"/>
          </a:xfrm>
          <a:solidFill>
            <a:srgbClr val="F9AF44"/>
          </a:solidFill>
        </p:grpSpPr>
        <p:sp>
          <p:nvSpPr>
            <p:cNvPr id="244" name="Rectangle 138">
              <a:extLst>
                <a:ext uri="{FF2B5EF4-FFF2-40B4-BE49-F238E27FC236}">
                  <a16:creationId xmlns:a16="http://schemas.microsoft.com/office/drawing/2014/main" id="{DA2E0A90-8144-4481-B300-1C3075EA8286}"/>
                </a:ext>
              </a:extLst>
            </p:cNvPr>
            <p:cNvSpPr>
              <a:spLocks noChangeArrowheads="1"/>
            </p:cNvSpPr>
            <p:nvPr/>
          </p:nvSpPr>
          <p:spPr bwMode="auto">
            <a:xfrm>
              <a:off x="5847295" y="3906864"/>
              <a:ext cx="509757" cy="962617"/>
            </a:xfrm>
            <a:prstGeom prst="rect">
              <a:avLst/>
            </a:pr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45" name="Freeform 140">
              <a:extLst>
                <a:ext uri="{FF2B5EF4-FFF2-40B4-BE49-F238E27FC236}">
                  <a16:creationId xmlns:a16="http://schemas.microsoft.com/office/drawing/2014/main" id="{190670F0-CFE3-4C10-B6AA-DA0E0E4C7B41}"/>
                </a:ext>
              </a:extLst>
            </p:cNvPr>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91440" tIns="45720" rIns="91440" bIns="45720" numCol="1" anchor="t" anchorCtr="0" compatLnSpc="1"/>
            <a:lstStyle/>
            <a:p>
              <a:pPr>
                <a:defRPr/>
              </a:pPr>
              <a:endParaRPr lang="id-ID">
                <a:solidFill>
                  <a:prstClr val="black"/>
                </a:solidFill>
                <a:latin typeface="+mn-ea"/>
              </a:endParaRPr>
            </a:p>
          </p:txBody>
        </p:sp>
        <p:grpSp>
          <p:nvGrpSpPr>
            <p:cNvPr id="246" name="Group 141">
              <a:extLst>
                <a:ext uri="{FF2B5EF4-FFF2-40B4-BE49-F238E27FC236}">
                  <a16:creationId xmlns:a16="http://schemas.microsoft.com/office/drawing/2014/main" id="{44B8D096-24EC-4921-AB4D-D2A57D7C3814}"/>
                </a:ext>
              </a:extLst>
            </p:cNvPr>
            <p:cNvGrpSpPr/>
            <p:nvPr/>
          </p:nvGrpSpPr>
          <p:grpSpPr>
            <a:xfrm>
              <a:off x="5719707" y="4819356"/>
              <a:ext cx="637344" cy="320568"/>
              <a:chOff x="9762797" y="4117494"/>
              <a:chExt cx="577588" cy="290513"/>
            </a:xfrm>
            <a:grpFill/>
          </p:grpSpPr>
          <p:sp>
            <p:nvSpPr>
              <p:cNvPr id="247" name="Freeform 142">
                <a:extLst>
                  <a:ext uri="{FF2B5EF4-FFF2-40B4-BE49-F238E27FC236}">
                    <a16:creationId xmlns:a16="http://schemas.microsoft.com/office/drawing/2014/main" id="{C91F8B4B-2076-4C5A-8F62-1D8797BCD8B3}"/>
                  </a:ext>
                </a:extLst>
              </p:cNvPr>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sp>
            <p:nvSpPr>
              <p:cNvPr id="248" name="Freeform 143">
                <a:extLst>
                  <a:ext uri="{FF2B5EF4-FFF2-40B4-BE49-F238E27FC236}">
                    <a16:creationId xmlns:a16="http://schemas.microsoft.com/office/drawing/2014/main" id="{C9816C27-E858-46DF-9FCB-E9C4FE2E5A66}"/>
                  </a:ext>
                </a:extLst>
              </p:cNvPr>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id-ID">
                  <a:solidFill>
                    <a:prstClr val="black"/>
                  </a:solidFill>
                  <a:latin typeface="+mn-ea"/>
                </a:endParaRPr>
              </a:p>
            </p:txBody>
          </p:sp>
        </p:grpSp>
      </p:grpSp>
      <p:cxnSp>
        <p:nvCxnSpPr>
          <p:cNvPr id="249" name="Straight Connector 144">
            <a:extLst>
              <a:ext uri="{FF2B5EF4-FFF2-40B4-BE49-F238E27FC236}">
                <a16:creationId xmlns:a16="http://schemas.microsoft.com/office/drawing/2014/main" id="{DE01C587-FCEB-4FE2-8835-0B4F8D42EC46}"/>
              </a:ext>
            </a:extLst>
          </p:cNvPr>
          <p:cNvCxnSpPr/>
          <p:nvPr/>
        </p:nvCxnSpPr>
        <p:spPr>
          <a:xfrm>
            <a:off x="1300851" y="5495494"/>
            <a:ext cx="5550794" cy="0"/>
          </a:xfrm>
          <a:prstGeom prst="line">
            <a:avLst/>
          </a:prstGeom>
          <a:noFill/>
          <a:ln w="15875" cap="flat" cmpd="sng" algn="ctr">
            <a:solidFill>
              <a:sysClr val="window" lastClr="FFFFFF">
                <a:lumMod val="65000"/>
              </a:sysClr>
            </a:solidFill>
            <a:prstDash val="sysDot"/>
            <a:miter lim="800000"/>
            <a:headEnd type="oval"/>
            <a:tailEnd type="oval"/>
          </a:ln>
          <a:effectLst/>
        </p:spPr>
      </p:cxnSp>
      <p:sp>
        <p:nvSpPr>
          <p:cNvPr id="250" name="Oval 145">
            <a:extLst>
              <a:ext uri="{FF2B5EF4-FFF2-40B4-BE49-F238E27FC236}">
                <a16:creationId xmlns:a16="http://schemas.microsoft.com/office/drawing/2014/main" id="{6DEAFE42-1E07-44F5-A01E-14648E58C25F}"/>
              </a:ext>
            </a:extLst>
          </p:cNvPr>
          <p:cNvSpPr/>
          <p:nvPr/>
        </p:nvSpPr>
        <p:spPr>
          <a:xfrm>
            <a:off x="1500037"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1" name="Oval 146">
            <a:extLst>
              <a:ext uri="{FF2B5EF4-FFF2-40B4-BE49-F238E27FC236}">
                <a16:creationId xmlns:a16="http://schemas.microsoft.com/office/drawing/2014/main" id="{F5505A46-61B6-41EB-818E-0928AA55D7D1}"/>
              </a:ext>
            </a:extLst>
          </p:cNvPr>
          <p:cNvSpPr/>
          <p:nvPr/>
        </p:nvSpPr>
        <p:spPr>
          <a:xfrm>
            <a:off x="2230524"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2" name="Oval 147">
            <a:extLst>
              <a:ext uri="{FF2B5EF4-FFF2-40B4-BE49-F238E27FC236}">
                <a16:creationId xmlns:a16="http://schemas.microsoft.com/office/drawing/2014/main" id="{9E3782A7-0514-4115-BF1E-0552BF37669C}"/>
              </a:ext>
            </a:extLst>
          </p:cNvPr>
          <p:cNvSpPr/>
          <p:nvPr/>
        </p:nvSpPr>
        <p:spPr>
          <a:xfrm>
            <a:off x="2961013"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3" name="Oval 148">
            <a:extLst>
              <a:ext uri="{FF2B5EF4-FFF2-40B4-BE49-F238E27FC236}">
                <a16:creationId xmlns:a16="http://schemas.microsoft.com/office/drawing/2014/main" id="{7A48426D-B871-4607-AEEF-9E682EA93642}"/>
              </a:ext>
            </a:extLst>
          </p:cNvPr>
          <p:cNvSpPr/>
          <p:nvPr/>
        </p:nvSpPr>
        <p:spPr>
          <a:xfrm>
            <a:off x="3671071"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4" name="Oval 149">
            <a:extLst>
              <a:ext uri="{FF2B5EF4-FFF2-40B4-BE49-F238E27FC236}">
                <a16:creationId xmlns:a16="http://schemas.microsoft.com/office/drawing/2014/main" id="{908A701D-F1DB-4306-86BA-4191640F27D5}"/>
              </a:ext>
            </a:extLst>
          </p:cNvPr>
          <p:cNvSpPr/>
          <p:nvPr/>
        </p:nvSpPr>
        <p:spPr>
          <a:xfrm>
            <a:off x="4388716"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5" name="Oval 150">
            <a:extLst>
              <a:ext uri="{FF2B5EF4-FFF2-40B4-BE49-F238E27FC236}">
                <a16:creationId xmlns:a16="http://schemas.microsoft.com/office/drawing/2014/main" id="{550FF46C-286F-4977-A45F-8FBD3613FC93}"/>
              </a:ext>
            </a:extLst>
          </p:cNvPr>
          <p:cNvSpPr/>
          <p:nvPr/>
        </p:nvSpPr>
        <p:spPr>
          <a:xfrm>
            <a:off x="5109866"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6" name="Oval 151">
            <a:extLst>
              <a:ext uri="{FF2B5EF4-FFF2-40B4-BE49-F238E27FC236}">
                <a16:creationId xmlns:a16="http://schemas.microsoft.com/office/drawing/2014/main" id="{6C88481C-7BB5-4ED0-81E6-2FB834757F11}"/>
              </a:ext>
            </a:extLst>
          </p:cNvPr>
          <p:cNvSpPr/>
          <p:nvPr/>
        </p:nvSpPr>
        <p:spPr>
          <a:xfrm>
            <a:off x="5831016"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7" name="Oval 152">
            <a:extLst>
              <a:ext uri="{FF2B5EF4-FFF2-40B4-BE49-F238E27FC236}">
                <a16:creationId xmlns:a16="http://schemas.microsoft.com/office/drawing/2014/main" id="{06735A67-FA2E-4E45-A2E3-5FB5D0841CB7}"/>
              </a:ext>
            </a:extLst>
          </p:cNvPr>
          <p:cNvSpPr/>
          <p:nvPr/>
        </p:nvSpPr>
        <p:spPr>
          <a:xfrm>
            <a:off x="6541074" y="5448117"/>
            <a:ext cx="111384" cy="111384"/>
          </a:xfrm>
          <a:prstGeom prst="ellipse">
            <a:avLst/>
          </a:prstGeom>
          <a:solidFill>
            <a:schemeClr val="bg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258" name="TextBox 153">
            <a:extLst>
              <a:ext uri="{FF2B5EF4-FFF2-40B4-BE49-F238E27FC236}">
                <a16:creationId xmlns:a16="http://schemas.microsoft.com/office/drawing/2014/main" id="{66DF34E2-D6EC-4519-A82F-104BCEF60534}"/>
              </a:ext>
            </a:extLst>
          </p:cNvPr>
          <p:cNvSpPr txBox="1"/>
          <p:nvPr/>
        </p:nvSpPr>
        <p:spPr>
          <a:xfrm>
            <a:off x="1333552" y="4106485"/>
            <a:ext cx="444352" cy="538609"/>
          </a:xfrm>
          <a:prstGeom prst="rect">
            <a:avLst/>
          </a:prstGeom>
          <a:noFill/>
        </p:spPr>
        <p:txBody>
          <a:bodyPr wrap="none" rtlCol="0">
            <a:spAutoFit/>
          </a:bodyPr>
          <a:lstStyle/>
          <a:p>
            <a:pPr algn="ctr">
              <a:defRPr/>
            </a:pPr>
            <a:r>
              <a:rPr lang="id-ID" b="1" dirty="0">
                <a:solidFill>
                  <a:prstClr val="white"/>
                </a:solidFill>
                <a:latin typeface="+mn-ea"/>
              </a:rPr>
              <a:t>20</a:t>
            </a:r>
          </a:p>
          <a:p>
            <a:pPr algn="ctr">
              <a:defRPr/>
            </a:pPr>
            <a:r>
              <a:rPr lang="id-ID" sz="1100" dirty="0">
                <a:solidFill>
                  <a:prstClr val="white"/>
                </a:solidFill>
                <a:latin typeface="+mn-ea"/>
              </a:rPr>
              <a:t>%</a:t>
            </a:r>
          </a:p>
        </p:txBody>
      </p:sp>
      <p:sp>
        <p:nvSpPr>
          <p:cNvPr id="259" name="TextBox 154">
            <a:extLst>
              <a:ext uri="{FF2B5EF4-FFF2-40B4-BE49-F238E27FC236}">
                <a16:creationId xmlns:a16="http://schemas.microsoft.com/office/drawing/2014/main" id="{D8B401B3-C05D-4073-A589-2E68F4694215}"/>
              </a:ext>
            </a:extLst>
          </p:cNvPr>
          <p:cNvSpPr txBox="1"/>
          <p:nvPr/>
        </p:nvSpPr>
        <p:spPr>
          <a:xfrm>
            <a:off x="2072242" y="4465999"/>
            <a:ext cx="444352" cy="538609"/>
          </a:xfrm>
          <a:prstGeom prst="rect">
            <a:avLst/>
          </a:prstGeom>
          <a:noFill/>
        </p:spPr>
        <p:txBody>
          <a:bodyPr wrap="none" rtlCol="0">
            <a:spAutoFit/>
          </a:bodyPr>
          <a:lstStyle/>
          <a:p>
            <a:pPr algn="ctr">
              <a:defRPr/>
            </a:pPr>
            <a:r>
              <a:rPr lang="id-ID" b="1" dirty="0">
                <a:solidFill>
                  <a:prstClr val="white"/>
                </a:solidFill>
                <a:latin typeface="+mn-ea"/>
              </a:rPr>
              <a:t>10</a:t>
            </a:r>
          </a:p>
          <a:p>
            <a:pPr algn="ctr">
              <a:defRPr/>
            </a:pPr>
            <a:r>
              <a:rPr lang="id-ID" sz="1100" dirty="0">
                <a:solidFill>
                  <a:prstClr val="white"/>
                </a:solidFill>
                <a:latin typeface="+mn-ea"/>
              </a:rPr>
              <a:t>%</a:t>
            </a:r>
          </a:p>
        </p:txBody>
      </p:sp>
      <p:sp>
        <p:nvSpPr>
          <p:cNvPr id="260" name="TextBox 155">
            <a:extLst>
              <a:ext uri="{FF2B5EF4-FFF2-40B4-BE49-F238E27FC236}">
                <a16:creationId xmlns:a16="http://schemas.microsoft.com/office/drawing/2014/main" id="{F138A300-4A5D-4D30-A595-15F4FF088D56}"/>
              </a:ext>
            </a:extLst>
          </p:cNvPr>
          <p:cNvSpPr txBox="1"/>
          <p:nvPr/>
        </p:nvSpPr>
        <p:spPr>
          <a:xfrm>
            <a:off x="2789728" y="3611152"/>
            <a:ext cx="444352" cy="538609"/>
          </a:xfrm>
          <a:prstGeom prst="rect">
            <a:avLst/>
          </a:prstGeom>
          <a:noFill/>
        </p:spPr>
        <p:txBody>
          <a:bodyPr wrap="none" rtlCol="0">
            <a:spAutoFit/>
          </a:bodyPr>
          <a:lstStyle/>
          <a:p>
            <a:pPr algn="ctr">
              <a:defRPr/>
            </a:pPr>
            <a:r>
              <a:rPr lang="id-ID" b="1" dirty="0">
                <a:solidFill>
                  <a:prstClr val="white"/>
                </a:solidFill>
                <a:latin typeface="+mn-ea"/>
              </a:rPr>
              <a:t>45</a:t>
            </a:r>
          </a:p>
          <a:p>
            <a:pPr algn="ctr">
              <a:defRPr/>
            </a:pPr>
            <a:r>
              <a:rPr lang="id-ID" sz="1100" dirty="0">
                <a:solidFill>
                  <a:prstClr val="white"/>
                </a:solidFill>
                <a:latin typeface="+mn-ea"/>
              </a:rPr>
              <a:t>%</a:t>
            </a:r>
          </a:p>
        </p:txBody>
      </p:sp>
      <p:sp>
        <p:nvSpPr>
          <p:cNvPr id="261" name="TextBox 156">
            <a:extLst>
              <a:ext uri="{FF2B5EF4-FFF2-40B4-BE49-F238E27FC236}">
                <a16:creationId xmlns:a16="http://schemas.microsoft.com/office/drawing/2014/main" id="{11CBE626-0127-4C46-ACEE-6DAB073797A0}"/>
              </a:ext>
            </a:extLst>
          </p:cNvPr>
          <p:cNvSpPr txBox="1"/>
          <p:nvPr/>
        </p:nvSpPr>
        <p:spPr>
          <a:xfrm>
            <a:off x="3503387" y="2931568"/>
            <a:ext cx="444352" cy="538609"/>
          </a:xfrm>
          <a:prstGeom prst="rect">
            <a:avLst/>
          </a:prstGeom>
          <a:noFill/>
        </p:spPr>
        <p:txBody>
          <a:bodyPr wrap="none" rtlCol="0">
            <a:spAutoFit/>
          </a:bodyPr>
          <a:lstStyle/>
          <a:p>
            <a:pPr algn="ctr">
              <a:defRPr/>
            </a:pPr>
            <a:r>
              <a:rPr lang="id-ID" b="1" dirty="0">
                <a:solidFill>
                  <a:prstClr val="white"/>
                </a:solidFill>
                <a:latin typeface="+mn-ea"/>
              </a:rPr>
              <a:t>75</a:t>
            </a:r>
          </a:p>
          <a:p>
            <a:pPr algn="ctr">
              <a:defRPr/>
            </a:pPr>
            <a:r>
              <a:rPr lang="id-ID" sz="1100" dirty="0">
                <a:solidFill>
                  <a:prstClr val="white"/>
                </a:solidFill>
                <a:latin typeface="+mn-ea"/>
              </a:rPr>
              <a:t>%</a:t>
            </a:r>
          </a:p>
        </p:txBody>
      </p:sp>
      <p:sp>
        <p:nvSpPr>
          <p:cNvPr id="262" name="TextBox 157">
            <a:extLst>
              <a:ext uri="{FF2B5EF4-FFF2-40B4-BE49-F238E27FC236}">
                <a16:creationId xmlns:a16="http://schemas.microsoft.com/office/drawing/2014/main" id="{6E5A27D7-CF18-40DF-89C8-7DBDE3B4704D}"/>
              </a:ext>
            </a:extLst>
          </p:cNvPr>
          <p:cNvSpPr txBox="1"/>
          <p:nvPr/>
        </p:nvSpPr>
        <p:spPr>
          <a:xfrm>
            <a:off x="4161738" y="2187149"/>
            <a:ext cx="574195" cy="538609"/>
          </a:xfrm>
          <a:prstGeom prst="rect">
            <a:avLst/>
          </a:prstGeom>
          <a:noFill/>
        </p:spPr>
        <p:txBody>
          <a:bodyPr wrap="none" rtlCol="0">
            <a:spAutoFit/>
          </a:bodyPr>
          <a:lstStyle/>
          <a:p>
            <a:pPr algn="ctr">
              <a:defRPr/>
            </a:pPr>
            <a:r>
              <a:rPr lang="id-ID" b="1" dirty="0">
                <a:solidFill>
                  <a:prstClr val="white"/>
                </a:solidFill>
                <a:latin typeface="+mn-ea"/>
              </a:rPr>
              <a:t>100</a:t>
            </a:r>
          </a:p>
          <a:p>
            <a:pPr algn="ctr">
              <a:defRPr/>
            </a:pPr>
            <a:r>
              <a:rPr lang="id-ID" sz="1100" dirty="0">
                <a:solidFill>
                  <a:prstClr val="white"/>
                </a:solidFill>
                <a:latin typeface="+mn-ea"/>
              </a:rPr>
              <a:t>%</a:t>
            </a:r>
          </a:p>
        </p:txBody>
      </p:sp>
      <p:sp>
        <p:nvSpPr>
          <p:cNvPr id="263" name="TextBox 158">
            <a:extLst>
              <a:ext uri="{FF2B5EF4-FFF2-40B4-BE49-F238E27FC236}">
                <a16:creationId xmlns:a16="http://schemas.microsoft.com/office/drawing/2014/main" id="{4961FCBC-3C76-42A7-961D-097EF7C98D3F}"/>
              </a:ext>
            </a:extLst>
          </p:cNvPr>
          <p:cNvSpPr txBox="1"/>
          <p:nvPr/>
        </p:nvSpPr>
        <p:spPr>
          <a:xfrm>
            <a:off x="5665196" y="2651627"/>
            <a:ext cx="444352" cy="538609"/>
          </a:xfrm>
          <a:prstGeom prst="rect">
            <a:avLst/>
          </a:prstGeom>
          <a:noFill/>
        </p:spPr>
        <p:txBody>
          <a:bodyPr wrap="none" rtlCol="0">
            <a:spAutoFit/>
          </a:bodyPr>
          <a:lstStyle/>
          <a:p>
            <a:pPr algn="ctr">
              <a:defRPr/>
            </a:pPr>
            <a:r>
              <a:rPr lang="id-ID" b="1" dirty="0">
                <a:solidFill>
                  <a:prstClr val="white"/>
                </a:solidFill>
                <a:latin typeface="+mn-ea"/>
              </a:rPr>
              <a:t>85</a:t>
            </a:r>
          </a:p>
          <a:p>
            <a:pPr algn="ctr">
              <a:defRPr/>
            </a:pPr>
            <a:r>
              <a:rPr lang="id-ID" sz="1100" dirty="0">
                <a:solidFill>
                  <a:prstClr val="white"/>
                </a:solidFill>
                <a:latin typeface="+mn-ea"/>
              </a:rPr>
              <a:t>%</a:t>
            </a:r>
          </a:p>
        </p:txBody>
      </p:sp>
      <p:sp>
        <p:nvSpPr>
          <p:cNvPr id="264" name="TextBox 159">
            <a:extLst>
              <a:ext uri="{FF2B5EF4-FFF2-40B4-BE49-F238E27FC236}">
                <a16:creationId xmlns:a16="http://schemas.microsoft.com/office/drawing/2014/main" id="{EFFB6E5D-4F26-4DFF-B2D7-C3CDA5DA07B2}"/>
              </a:ext>
            </a:extLst>
          </p:cNvPr>
          <p:cNvSpPr txBox="1"/>
          <p:nvPr/>
        </p:nvSpPr>
        <p:spPr>
          <a:xfrm>
            <a:off x="4954269" y="3350355"/>
            <a:ext cx="444352" cy="538609"/>
          </a:xfrm>
          <a:prstGeom prst="rect">
            <a:avLst/>
          </a:prstGeom>
          <a:noFill/>
        </p:spPr>
        <p:txBody>
          <a:bodyPr wrap="none" rtlCol="0">
            <a:spAutoFit/>
          </a:bodyPr>
          <a:lstStyle/>
          <a:p>
            <a:pPr algn="ctr">
              <a:defRPr/>
            </a:pPr>
            <a:r>
              <a:rPr lang="id-ID" b="1" dirty="0">
                <a:solidFill>
                  <a:prstClr val="white"/>
                </a:solidFill>
                <a:latin typeface="+mn-ea"/>
              </a:rPr>
              <a:t>55</a:t>
            </a:r>
          </a:p>
          <a:p>
            <a:pPr algn="ctr">
              <a:defRPr/>
            </a:pPr>
            <a:r>
              <a:rPr lang="id-ID" sz="1100" dirty="0">
                <a:solidFill>
                  <a:prstClr val="white"/>
                </a:solidFill>
                <a:latin typeface="+mn-ea"/>
              </a:rPr>
              <a:t>%</a:t>
            </a:r>
          </a:p>
        </p:txBody>
      </p:sp>
      <p:sp>
        <p:nvSpPr>
          <p:cNvPr id="265" name="TextBox 160">
            <a:extLst>
              <a:ext uri="{FF2B5EF4-FFF2-40B4-BE49-F238E27FC236}">
                <a16:creationId xmlns:a16="http://schemas.microsoft.com/office/drawing/2014/main" id="{97FF8F71-EBD9-4FC9-87E2-021CF40486BD}"/>
              </a:ext>
            </a:extLst>
          </p:cNvPr>
          <p:cNvSpPr txBox="1"/>
          <p:nvPr/>
        </p:nvSpPr>
        <p:spPr>
          <a:xfrm>
            <a:off x="6374590" y="3802623"/>
            <a:ext cx="444352" cy="538609"/>
          </a:xfrm>
          <a:prstGeom prst="rect">
            <a:avLst/>
          </a:prstGeom>
          <a:noFill/>
        </p:spPr>
        <p:txBody>
          <a:bodyPr wrap="none" rtlCol="0">
            <a:spAutoFit/>
          </a:bodyPr>
          <a:lstStyle/>
          <a:p>
            <a:pPr algn="ctr">
              <a:defRPr/>
            </a:pPr>
            <a:r>
              <a:rPr lang="id-ID" b="1" dirty="0">
                <a:solidFill>
                  <a:prstClr val="white"/>
                </a:solidFill>
                <a:latin typeface="+mn-ea"/>
              </a:rPr>
              <a:t>40</a:t>
            </a:r>
          </a:p>
          <a:p>
            <a:pPr algn="ctr">
              <a:defRPr/>
            </a:pPr>
            <a:r>
              <a:rPr lang="id-ID" sz="1100" dirty="0">
                <a:solidFill>
                  <a:prstClr val="white"/>
                </a:solidFill>
                <a:latin typeface="+mn-ea"/>
              </a:rPr>
              <a:t>%</a:t>
            </a:r>
          </a:p>
        </p:txBody>
      </p:sp>
      <p:sp>
        <p:nvSpPr>
          <p:cNvPr id="266" name="TextBox 161">
            <a:extLst>
              <a:ext uri="{FF2B5EF4-FFF2-40B4-BE49-F238E27FC236}">
                <a16:creationId xmlns:a16="http://schemas.microsoft.com/office/drawing/2014/main" id="{2F7E43EB-DF36-4949-B8B3-E6EAEE01D83B}"/>
              </a:ext>
            </a:extLst>
          </p:cNvPr>
          <p:cNvSpPr txBox="1"/>
          <p:nvPr/>
        </p:nvSpPr>
        <p:spPr>
          <a:xfrm>
            <a:off x="6364295" y="55534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9</a:t>
            </a:r>
            <a:endParaRPr lang="id-ID" sz="1050" dirty="0">
              <a:solidFill>
                <a:prstClr val="white">
                  <a:lumMod val="50000"/>
                </a:prstClr>
              </a:solidFill>
              <a:latin typeface="+mn-ea"/>
            </a:endParaRPr>
          </a:p>
        </p:txBody>
      </p:sp>
      <p:sp>
        <p:nvSpPr>
          <p:cNvPr id="267" name="TextBox 162">
            <a:extLst>
              <a:ext uri="{FF2B5EF4-FFF2-40B4-BE49-F238E27FC236}">
                <a16:creationId xmlns:a16="http://schemas.microsoft.com/office/drawing/2014/main" id="{47566733-4610-42FF-9CC2-4A6F7543BEAD}"/>
              </a:ext>
            </a:extLst>
          </p:cNvPr>
          <p:cNvSpPr txBox="1"/>
          <p:nvPr/>
        </p:nvSpPr>
        <p:spPr>
          <a:xfrm>
            <a:off x="5638562" y="55534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8</a:t>
            </a:r>
            <a:endParaRPr lang="id-ID" sz="1050" dirty="0">
              <a:solidFill>
                <a:prstClr val="white">
                  <a:lumMod val="50000"/>
                </a:prstClr>
              </a:solidFill>
              <a:latin typeface="+mn-ea"/>
            </a:endParaRPr>
          </a:p>
        </p:txBody>
      </p:sp>
      <p:sp>
        <p:nvSpPr>
          <p:cNvPr id="268" name="TextBox 163">
            <a:extLst>
              <a:ext uri="{FF2B5EF4-FFF2-40B4-BE49-F238E27FC236}">
                <a16:creationId xmlns:a16="http://schemas.microsoft.com/office/drawing/2014/main" id="{89F73B3E-4BD3-46C7-A58E-0178B1459D12}"/>
              </a:ext>
            </a:extLst>
          </p:cNvPr>
          <p:cNvSpPr txBox="1"/>
          <p:nvPr/>
        </p:nvSpPr>
        <p:spPr>
          <a:xfrm>
            <a:off x="4938455" y="55534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7</a:t>
            </a:r>
            <a:endParaRPr lang="id-ID" sz="1050" dirty="0">
              <a:solidFill>
                <a:prstClr val="white">
                  <a:lumMod val="50000"/>
                </a:prstClr>
              </a:solidFill>
              <a:latin typeface="+mn-ea"/>
            </a:endParaRPr>
          </a:p>
        </p:txBody>
      </p:sp>
      <p:sp>
        <p:nvSpPr>
          <p:cNvPr id="269" name="TextBox 164">
            <a:extLst>
              <a:ext uri="{FF2B5EF4-FFF2-40B4-BE49-F238E27FC236}">
                <a16:creationId xmlns:a16="http://schemas.microsoft.com/office/drawing/2014/main" id="{ACCD8497-3D6B-454F-940C-81BE4CAC3758}"/>
              </a:ext>
            </a:extLst>
          </p:cNvPr>
          <p:cNvSpPr txBox="1"/>
          <p:nvPr/>
        </p:nvSpPr>
        <p:spPr>
          <a:xfrm>
            <a:off x="4216503" y="55534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6</a:t>
            </a:r>
            <a:endParaRPr lang="id-ID" sz="1050" dirty="0">
              <a:solidFill>
                <a:prstClr val="white">
                  <a:lumMod val="50000"/>
                </a:prstClr>
              </a:solidFill>
              <a:latin typeface="+mn-ea"/>
            </a:endParaRPr>
          </a:p>
        </p:txBody>
      </p:sp>
      <p:sp>
        <p:nvSpPr>
          <p:cNvPr id="270" name="TextBox 165">
            <a:extLst>
              <a:ext uri="{FF2B5EF4-FFF2-40B4-BE49-F238E27FC236}">
                <a16:creationId xmlns:a16="http://schemas.microsoft.com/office/drawing/2014/main" id="{44643907-2C4F-488C-B42F-C7EE38F7D3E8}"/>
              </a:ext>
            </a:extLst>
          </p:cNvPr>
          <p:cNvSpPr txBox="1"/>
          <p:nvPr/>
        </p:nvSpPr>
        <p:spPr>
          <a:xfrm>
            <a:off x="3494551" y="5553426"/>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5</a:t>
            </a:r>
            <a:endParaRPr lang="id-ID" sz="1050" dirty="0">
              <a:solidFill>
                <a:prstClr val="white">
                  <a:lumMod val="50000"/>
                </a:prstClr>
              </a:solidFill>
              <a:latin typeface="+mn-ea"/>
            </a:endParaRPr>
          </a:p>
        </p:txBody>
      </p:sp>
      <p:sp>
        <p:nvSpPr>
          <p:cNvPr id="271" name="TextBox 166">
            <a:extLst>
              <a:ext uri="{FF2B5EF4-FFF2-40B4-BE49-F238E27FC236}">
                <a16:creationId xmlns:a16="http://schemas.microsoft.com/office/drawing/2014/main" id="{C204300D-48CE-4768-9CE6-927F21C8BC21}"/>
              </a:ext>
            </a:extLst>
          </p:cNvPr>
          <p:cNvSpPr txBox="1"/>
          <p:nvPr/>
        </p:nvSpPr>
        <p:spPr>
          <a:xfrm>
            <a:off x="2782365" y="5553427"/>
            <a:ext cx="473206" cy="253916"/>
          </a:xfrm>
          <a:prstGeom prst="rect">
            <a:avLst/>
          </a:prstGeom>
          <a:noFill/>
        </p:spPr>
        <p:txBody>
          <a:bodyPr wrap="none" rtlCol="0">
            <a:spAutoFit/>
          </a:bodyPr>
          <a:lstStyle/>
          <a:p>
            <a:pPr>
              <a:defRPr/>
            </a:pPr>
            <a:r>
              <a:rPr lang="id-ID" sz="1050" dirty="0">
                <a:solidFill>
                  <a:prstClr val="white">
                    <a:lumMod val="50000"/>
                  </a:prstClr>
                </a:solidFill>
                <a:latin typeface="+mn-ea"/>
              </a:rPr>
              <a:t>201</a:t>
            </a:r>
            <a:r>
              <a:rPr lang="en-US" altLang="zh-CN" sz="1050" dirty="0">
                <a:solidFill>
                  <a:prstClr val="white">
                    <a:lumMod val="50000"/>
                  </a:prstClr>
                </a:solidFill>
                <a:latin typeface="+mn-ea"/>
              </a:rPr>
              <a:t>4</a:t>
            </a:r>
            <a:endParaRPr lang="id-ID" sz="1050" dirty="0">
              <a:solidFill>
                <a:prstClr val="white">
                  <a:lumMod val="50000"/>
                </a:prstClr>
              </a:solidFill>
              <a:latin typeface="+mn-ea"/>
            </a:endParaRPr>
          </a:p>
        </p:txBody>
      </p:sp>
      <p:sp>
        <p:nvSpPr>
          <p:cNvPr id="272" name="TextBox 167">
            <a:extLst>
              <a:ext uri="{FF2B5EF4-FFF2-40B4-BE49-F238E27FC236}">
                <a16:creationId xmlns:a16="http://schemas.microsoft.com/office/drawing/2014/main" id="{FB77FD62-ACD9-47A9-BB24-2FA7C447FE86}"/>
              </a:ext>
            </a:extLst>
          </p:cNvPr>
          <p:cNvSpPr txBox="1"/>
          <p:nvPr/>
        </p:nvSpPr>
        <p:spPr>
          <a:xfrm>
            <a:off x="2063276" y="5553418"/>
            <a:ext cx="473206" cy="253916"/>
          </a:xfrm>
          <a:prstGeom prst="rect">
            <a:avLst/>
          </a:prstGeom>
          <a:noFill/>
        </p:spPr>
        <p:txBody>
          <a:bodyPr wrap="none" rtlCol="0">
            <a:spAutoFit/>
          </a:bodyPr>
          <a:lstStyle/>
          <a:p>
            <a:pPr>
              <a:defRPr/>
            </a:pPr>
            <a:r>
              <a:rPr lang="en-US" altLang="zh-CN" sz="1050" dirty="0">
                <a:solidFill>
                  <a:prstClr val="white">
                    <a:lumMod val="50000"/>
                  </a:prstClr>
                </a:solidFill>
                <a:latin typeface="+mn-ea"/>
              </a:rPr>
              <a:t>2013</a:t>
            </a:r>
            <a:endParaRPr lang="id-ID" sz="1050" dirty="0">
              <a:solidFill>
                <a:prstClr val="white">
                  <a:lumMod val="50000"/>
                </a:prstClr>
              </a:solidFill>
              <a:latin typeface="+mn-ea"/>
            </a:endParaRPr>
          </a:p>
        </p:txBody>
      </p:sp>
      <p:sp>
        <p:nvSpPr>
          <p:cNvPr id="273" name="TextBox 168">
            <a:extLst>
              <a:ext uri="{FF2B5EF4-FFF2-40B4-BE49-F238E27FC236}">
                <a16:creationId xmlns:a16="http://schemas.microsoft.com/office/drawing/2014/main" id="{C45B5B45-1D8B-4B42-8BE2-55165D6BB14A}"/>
              </a:ext>
            </a:extLst>
          </p:cNvPr>
          <p:cNvSpPr txBox="1"/>
          <p:nvPr/>
        </p:nvSpPr>
        <p:spPr>
          <a:xfrm>
            <a:off x="1337284" y="5553414"/>
            <a:ext cx="473206" cy="253916"/>
          </a:xfrm>
          <a:prstGeom prst="rect">
            <a:avLst/>
          </a:prstGeom>
          <a:noFill/>
        </p:spPr>
        <p:txBody>
          <a:bodyPr wrap="none" rtlCol="0">
            <a:spAutoFit/>
          </a:bodyPr>
          <a:lstStyle/>
          <a:p>
            <a:pPr>
              <a:defRPr/>
            </a:pPr>
            <a:r>
              <a:rPr lang="en-US" altLang="zh-CN" sz="1050" dirty="0">
                <a:solidFill>
                  <a:prstClr val="white">
                    <a:lumMod val="50000"/>
                  </a:prstClr>
                </a:solidFill>
                <a:latin typeface="+mn-ea"/>
              </a:rPr>
              <a:t>2012</a:t>
            </a:r>
            <a:endParaRPr lang="id-ID" sz="1050" dirty="0">
              <a:solidFill>
                <a:prstClr val="white">
                  <a:lumMod val="50000"/>
                </a:prstClr>
              </a:solidFill>
              <a:latin typeface="+mn-ea"/>
            </a:endParaRPr>
          </a:p>
        </p:txBody>
      </p:sp>
      <p:grpSp>
        <p:nvGrpSpPr>
          <p:cNvPr id="276" name="组合 275">
            <a:extLst>
              <a:ext uri="{FF2B5EF4-FFF2-40B4-BE49-F238E27FC236}">
                <a16:creationId xmlns:a16="http://schemas.microsoft.com/office/drawing/2014/main" id="{D3FA85AA-EC48-40B9-8C1D-9073842D1D27}"/>
              </a:ext>
            </a:extLst>
          </p:cNvPr>
          <p:cNvGrpSpPr/>
          <p:nvPr/>
        </p:nvGrpSpPr>
        <p:grpSpPr>
          <a:xfrm>
            <a:off x="7326917" y="2082375"/>
            <a:ext cx="4191350" cy="1090841"/>
            <a:chOff x="7330090" y="1840727"/>
            <a:chExt cx="4191350" cy="1090841"/>
          </a:xfrm>
        </p:grpSpPr>
        <p:sp>
          <p:nvSpPr>
            <p:cNvPr id="274" name="PA-jiandan14">
              <a:extLst>
                <a:ext uri="{FF2B5EF4-FFF2-40B4-BE49-F238E27FC236}">
                  <a16:creationId xmlns:a16="http://schemas.microsoft.com/office/drawing/2014/main" id="{B8338A57-1C4F-4CD5-8629-8839E6FC7503}"/>
                </a:ext>
              </a:extLst>
            </p:cNvPr>
            <p:cNvSpPr txBox="1"/>
            <p:nvPr>
              <p:custDataLst>
                <p:tags r:id="rId5"/>
              </p:custDataLst>
            </p:nvPr>
          </p:nvSpPr>
          <p:spPr>
            <a:xfrm>
              <a:off x="7330090" y="2250956"/>
              <a:ext cx="4191350" cy="680612"/>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defRPr/>
              </a:pPr>
              <a:r>
                <a:rPr kumimoji="0" lang="en-US" altLang="zh-CN"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Please replace text, click add relevant headline, modify the text content</a:t>
              </a:r>
              <a:r>
                <a:rPr kumimoji="0" lang="zh-CN" altLang="en-US"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a:t>
              </a:r>
              <a:r>
                <a:rPr lang="en-US" altLang="zh-CN" sz="1000" dirty="0">
                  <a:solidFill>
                    <a:prstClr val="black">
                      <a:lumMod val="100000"/>
                    </a:prstClr>
                  </a:solidFill>
                  <a:latin typeface="思源黑体 Light"/>
                </a:rPr>
                <a:t>Please replace text, click add relevant headline, modify the text content</a:t>
              </a:r>
            </a:p>
          </p:txBody>
        </p:sp>
        <p:sp>
          <p:nvSpPr>
            <p:cNvPr id="275" name="PA-jiandan15">
              <a:extLst>
                <a:ext uri="{FF2B5EF4-FFF2-40B4-BE49-F238E27FC236}">
                  <a16:creationId xmlns:a16="http://schemas.microsoft.com/office/drawing/2014/main" id="{ABE9E9D3-A26C-476C-BDA3-1D69556CB9F8}"/>
                </a:ext>
              </a:extLst>
            </p:cNvPr>
            <p:cNvSpPr txBox="1"/>
            <p:nvPr>
              <p:custDataLst>
                <p:tags r:id="rId6"/>
              </p:custDataLst>
            </p:nvPr>
          </p:nvSpPr>
          <p:spPr>
            <a:xfrm>
              <a:off x="7330090" y="1840727"/>
              <a:ext cx="2967738" cy="410229"/>
            </a:xfrm>
            <a:prstGeom prst="rect">
              <a:avLst/>
            </a:prstGeom>
            <a:noFill/>
          </p:spPr>
          <p:txBody>
            <a:bodyPr wrap="square" lIns="91440" tIns="45720" rIns="91440" bIns="45720" anchor="b" anchorCtr="0">
              <a:normAutofit/>
            </a:bodyPr>
            <a:lstStyle>
              <a:defPPr>
                <a:defRPr lang="zh-CN"/>
              </a:defPPr>
              <a:lvl1pPr>
                <a:defRPr>
                  <a:solidFill>
                    <a:schemeClr val="dk1">
                      <a:lumMod val="10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rPr>
                <a:t>Text here</a:t>
              </a:r>
              <a:endParaRPr kumimoji="0" lang="zh-CN" altLang="en-US"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endParaRPr>
            </a:p>
          </p:txBody>
        </p:sp>
      </p:grpSp>
      <p:grpSp>
        <p:nvGrpSpPr>
          <p:cNvPr id="277" name="组合 276">
            <a:extLst>
              <a:ext uri="{FF2B5EF4-FFF2-40B4-BE49-F238E27FC236}">
                <a16:creationId xmlns:a16="http://schemas.microsoft.com/office/drawing/2014/main" id="{476FBB56-42D2-4A88-8C67-995C6963B49B}"/>
              </a:ext>
            </a:extLst>
          </p:cNvPr>
          <p:cNvGrpSpPr/>
          <p:nvPr/>
        </p:nvGrpSpPr>
        <p:grpSpPr>
          <a:xfrm>
            <a:off x="7326917" y="3237528"/>
            <a:ext cx="4191350" cy="1090841"/>
            <a:chOff x="7330090" y="1840727"/>
            <a:chExt cx="4191350" cy="1090841"/>
          </a:xfrm>
        </p:grpSpPr>
        <p:sp>
          <p:nvSpPr>
            <p:cNvPr id="278" name="PA-jiandan14">
              <a:extLst>
                <a:ext uri="{FF2B5EF4-FFF2-40B4-BE49-F238E27FC236}">
                  <a16:creationId xmlns:a16="http://schemas.microsoft.com/office/drawing/2014/main" id="{22EC9839-6DA9-4BA2-9751-F75C6D6411D6}"/>
                </a:ext>
              </a:extLst>
            </p:cNvPr>
            <p:cNvSpPr txBox="1"/>
            <p:nvPr>
              <p:custDataLst>
                <p:tags r:id="rId3"/>
              </p:custDataLst>
            </p:nvPr>
          </p:nvSpPr>
          <p:spPr>
            <a:xfrm>
              <a:off x="7330090" y="2250956"/>
              <a:ext cx="4191350" cy="680612"/>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defRPr/>
              </a:pPr>
              <a:r>
                <a:rPr kumimoji="0" lang="en-US" altLang="zh-CN"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Please replace text, click add relevant headline, modify the text content</a:t>
              </a:r>
              <a:r>
                <a:rPr kumimoji="0" lang="zh-CN" altLang="en-US"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a:t>
              </a:r>
              <a:r>
                <a:rPr lang="en-US" altLang="zh-CN" sz="1000" dirty="0">
                  <a:solidFill>
                    <a:prstClr val="black">
                      <a:lumMod val="100000"/>
                    </a:prstClr>
                  </a:solidFill>
                  <a:latin typeface="思源黑体 Light"/>
                </a:rPr>
                <a:t>Please replace text, click add relevant headline, modify the text content</a:t>
              </a:r>
            </a:p>
          </p:txBody>
        </p:sp>
        <p:sp>
          <p:nvSpPr>
            <p:cNvPr id="279" name="PA-jiandan15">
              <a:extLst>
                <a:ext uri="{FF2B5EF4-FFF2-40B4-BE49-F238E27FC236}">
                  <a16:creationId xmlns:a16="http://schemas.microsoft.com/office/drawing/2014/main" id="{4CC0A190-1707-46F0-A263-BA1DD88AB2E1}"/>
                </a:ext>
              </a:extLst>
            </p:cNvPr>
            <p:cNvSpPr txBox="1"/>
            <p:nvPr>
              <p:custDataLst>
                <p:tags r:id="rId4"/>
              </p:custDataLst>
            </p:nvPr>
          </p:nvSpPr>
          <p:spPr>
            <a:xfrm>
              <a:off x="7330090" y="1840727"/>
              <a:ext cx="2967738" cy="410229"/>
            </a:xfrm>
            <a:prstGeom prst="rect">
              <a:avLst/>
            </a:prstGeom>
            <a:noFill/>
          </p:spPr>
          <p:txBody>
            <a:bodyPr wrap="square" lIns="91440" tIns="45720" rIns="91440" bIns="45720" anchor="b" anchorCtr="0">
              <a:normAutofit/>
            </a:bodyPr>
            <a:lstStyle>
              <a:defPPr>
                <a:defRPr lang="zh-CN"/>
              </a:defPPr>
              <a:lvl1pPr>
                <a:defRPr>
                  <a:solidFill>
                    <a:schemeClr val="dk1">
                      <a:lumMod val="10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rPr>
                <a:t>Text here</a:t>
              </a:r>
              <a:endParaRPr kumimoji="0" lang="zh-CN" altLang="en-US"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endParaRPr>
            </a:p>
          </p:txBody>
        </p:sp>
      </p:grpSp>
      <p:grpSp>
        <p:nvGrpSpPr>
          <p:cNvPr id="280" name="组合 279">
            <a:extLst>
              <a:ext uri="{FF2B5EF4-FFF2-40B4-BE49-F238E27FC236}">
                <a16:creationId xmlns:a16="http://schemas.microsoft.com/office/drawing/2014/main" id="{850848D7-E7F6-4486-87FF-8614091D5F2F}"/>
              </a:ext>
            </a:extLst>
          </p:cNvPr>
          <p:cNvGrpSpPr/>
          <p:nvPr/>
        </p:nvGrpSpPr>
        <p:grpSpPr>
          <a:xfrm>
            <a:off x="7326917" y="4392682"/>
            <a:ext cx="4191350" cy="1090841"/>
            <a:chOff x="7330090" y="1840727"/>
            <a:chExt cx="4191350" cy="1090841"/>
          </a:xfrm>
        </p:grpSpPr>
        <p:sp>
          <p:nvSpPr>
            <p:cNvPr id="281" name="PA-jiandan14">
              <a:extLst>
                <a:ext uri="{FF2B5EF4-FFF2-40B4-BE49-F238E27FC236}">
                  <a16:creationId xmlns:a16="http://schemas.microsoft.com/office/drawing/2014/main" id="{FE924A15-71AF-44F1-B637-29147D2F76BB}"/>
                </a:ext>
              </a:extLst>
            </p:cNvPr>
            <p:cNvSpPr txBox="1"/>
            <p:nvPr>
              <p:custDataLst>
                <p:tags r:id="rId1"/>
              </p:custDataLst>
            </p:nvPr>
          </p:nvSpPr>
          <p:spPr>
            <a:xfrm>
              <a:off x="7330090" y="2250956"/>
              <a:ext cx="4191350" cy="680612"/>
            </a:xfrm>
            <a:prstGeom prst="rect">
              <a:avLst/>
            </a:prstGeom>
            <a:noFill/>
          </p:spPr>
          <p:txBody>
            <a:bodyPr wrap="square" lIns="91440" tIns="45720" rIns="91440" bIns="4572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fontAlgn="base">
                <a:lnSpc>
                  <a:spcPct val="150000"/>
                </a:lnSpc>
                <a:spcBef>
                  <a:spcPct val="0"/>
                </a:spcBef>
                <a:spcAft>
                  <a:spcPct val="0"/>
                </a:spcAft>
                <a:defRPr/>
              </a:pPr>
              <a:r>
                <a:rPr kumimoji="0" lang="en-US" altLang="zh-CN"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Please replace text, click add relevant headline, modify the text content</a:t>
              </a:r>
              <a:r>
                <a:rPr kumimoji="0" lang="zh-CN" altLang="en-US" sz="1000" b="0" i="0" u="none" strike="noStrike" kern="1200" cap="none" spc="0" normalizeH="0" baseline="0" noProof="0" dirty="0">
                  <a:ln>
                    <a:noFill/>
                  </a:ln>
                  <a:solidFill>
                    <a:prstClr val="black">
                      <a:lumMod val="100000"/>
                    </a:prstClr>
                  </a:solidFill>
                  <a:effectLst/>
                  <a:uLnTx/>
                  <a:uFillTx/>
                  <a:latin typeface="思源黑体 Light"/>
                  <a:ea typeface="思源黑体 Light"/>
                  <a:cs typeface="+mn-cs"/>
                </a:rPr>
                <a:t>，</a:t>
              </a:r>
              <a:r>
                <a:rPr lang="en-US" altLang="zh-CN" sz="1000" dirty="0">
                  <a:solidFill>
                    <a:prstClr val="black">
                      <a:lumMod val="100000"/>
                    </a:prstClr>
                  </a:solidFill>
                  <a:latin typeface="思源黑体 Light"/>
                </a:rPr>
                <a:t>Please replace text, click add relevant headline, modify the text content</a:t>
              </a:r>
            </a:p>
          </p:txBody>
        </p:sp>
        <p:sp>
          <p:nvSpPr>
            <p:cNvPr id="282" name="PA-jiandan15">
              <a:extLst>
                <a:ext uri="{FF2B5EF4-FFF2-40B4-BE49-F238E27FC236}">
                  <a16:creationId xmlns:a16="http://schemas.microsoft.com/office/drawing/2014/main" id="{C17C7C95-0F30-43AE-8975-C66F815DF07D}"/>
                </a:ext>
              </a:extLst>
            </p:cNvPr>
            <p:cNvSpPr txBox="1"/>
            <p:nvPr>
              <p:custDataLst>
                <p:tags r:id="rId2"/>
              </p:custDataLst>
            </p:nvPr>
          </p:nvSpPr>
          <p:spPr>
            <a:xfrm>
              <a:off x="7330090" y="1840727"/>
              <a:ext cx="2967738" cy="410229"/>
            </a:xfrm>
            <a:prstGeom prst="rect">
              <a:avLst/>
            </a:prstGeom>
            <a:noFill/>
          </p:spPr>
          <p:txBody>
            <a:bodyPr wrap="square" lIns="91440" tIns="45720" rIns="91440" bIns="45720" anchor="b" anchorCtr="0">
              <a:normAutofit/>
            </a:bodyPr>
            <a:lstStyle>
              <a:defPPr>
                <a:defRPr lang="zh-CN"/>
              </a:defPPr>
              <a:lvl1pPr>
                <a:defRPr>
                  <a:solidFill>
                    <a:schemeClr val="dk1">
                      <a:lumMod val="10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rPr>
                <a:t>Text here</a:t>
              </a:r>
              <a:endParaRPr kumimoji="0" lang="zh-CN" altLang="en-US" sz="1600" b="0" i="0" u="none" strike="noStrike" kern="0" cap="none" spc="0" normalizeH="0" baseline="0" noProof="0" dirty="0">
                <a:ln>
                  <a:noFill/>
                </a:ln>
                <a:solidFill>
                  <a:prstClr val="black">
                    <a:lumMod val="100000"/>
                  </a:prstClr>
                </a:solidFill>
                <a:effectLst/>
                <a:uLnTx/>
                <a:uFillTx/>
                <a:latin typeface="思源黑体 Light"/>
                <a:ea typeface="思源黑体 Light"/>
                <a:cs typeface="+mn-cs"/>
              </a:endParaRPr>
            </a:p>
          </p:txBody>
        </p:sp>
      </p:grpSp>
    </p:spTree>
    <p:extLst>
      <p:ext uri="{BB962C8B-B14F-4D97-AF65-F5344CB8AC3E}">
        <p14:creationId xmlns:p14="http://schemas.microsoft.com/office/powerpoint/2010/main" val="172670756"/>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anim calcmode="lin" valueType="num">
                                      <p:cBhvr>
                                        <p:cTn id="8" dur="500" fill="hold"/>
                                        <p:tgtEl>
                                          <p:spTgt spid="155"/>
                                        </p:tgtEl>
                                        <p:attrNameLst>
                                          <p:attrName>ppt_x</p:attrName>
                                        </p:attrNameLst>
                                      </p:cBhvr>
                                      <p:tavLst>
                                        <p:tav tm="0">
                                          <p:val>
                                            <p:strVal val="#ppt_x"/>
                                          </p:val>
                                        </p:tav>
                                        <p:tav tm="100000">
                                          <p:val>
                                            <p:strVal val="#ppt_x"/>
                                          </p:val>
                                        </p:tav>
                                      </p:tavLst>
                                    </p:anim>
                                    <p:anim calcmode="lin" valueType="num">
                                      <p:cBhvr>
                                        <p:cTn id="9" dur="500" fill="hold"/>
                                        <p:tgtEl>
                                          <p:spTgt spid="15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anim calcmode="lin" valueType="num">
                                      <p:cBhvr>
                                        <p:cTn id="13" dur="500" fill="hold"/>
                                        <p:tgtEl>
                                          <p:spTgt spid="166"/>
                                        </p:tgtEl>
                                        <p:attrNameLst>
                                          <p:attrName>ppt_x</p:attrName>
                                        </p:attrNameLst>
                                      </p:cBhvr>
                                      <p:tavLst>
                                        <p:tav tm="0">
                                          <p:val>
                                            <p:strVal val="#ppt_x"/>
                                          </p:val>
                                        </p:tav>
                                        <p:tav tm="100000">
                                          <p:val>
                                            <p:strVal val="#ppt_x"/>
                                          </p:val>
                                        </p:tav>
                                      </p:tavLst>
                                    </p:anim>
                                    <p:anim calcmode="lin" valueType="num">
                                      <p:cBhvr>
                                        <p:cTn id="14" dur="500" fill="hold"/>
                                        <p:tgtEl>
                                          <p:spTgt spid="1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500"/>
                                        <p:tgtEl>
                                          <p:spTgt spid="178"/>
                                        </p:tgtEl>
                                      </p:cBhvr>
                                    </p:animEffect>
                                    <p:anim calcmode="lin" valueType="num">
                                      <p:cBhvr>
                                        <p:cTn id="18" dur="500" fill="hold"/>
                                        <p:tgtEl>
                                          <p:spTgt spid="178"/>
                                        </p:tgtEl>
                                        <p:attrNameLst>
                                          <p:attrName>ppt_x</p:attrName>
                                        </p:attrNameLst>
                                      </p:cBhvr>
                                      <p:tavLst>
                                        <p:tav tm="0">
                                          <p:val>
                                            <p:strVal val="#ppt_x"/>
                                          </p:val>
                                        </p:tav>
                                        <p:tav tm="100000">
                                          <p:val>
                                            <p:strVal val="#ppt_x"/>
                                          </p:val>
                                        </p:tav>
                                      </p:tavLst>
                                    </p:anim>
                                    <p:anim calcmode="lin" valueType="num">
                                      <p:cBhvr>
                                        <p:cTn id="19" dur="500" fill="hold"/>
                                        <p:tgtEl>
                                          <p:spTgt spid="17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fade">
                                      <p:cBhvr>
                                        <p:cTn id="22" dur="500"/>
                                        <p:tgtEl>
                                          <p:spTgt spid="190"/>
                                        </p:tgtEl>
                                      </p:cBhvr>
                                    </p:animEffect>
                                    <p:anim calcmode="lin" valueType="num">
                                      <p:cBhvr>
                                        <p:cTn id="23" dur="500" fill="hold"/>
                                        <p:tgtEl>
                                          <p:spTgt spid="190"/>
                                        </p:tgtEl>
                                        <p:attrNameLst>
                                          <p:attrName>ppt_x</p:attrName>
                                        </p:attrNameLst>
                                      </p:cBhvr>
                                      <p:tavLst>
                                        <p:tav tm="0">
                                          <p:val>
                                            <p:strVal val="#ppt_x"/>
                                          </p:val>
                                        </p:tav>
                                        <p:tav tm="100000">
                                          <p:val>
                                            <p:strVal val="#ppt_x"/>
                                          </p:val>
                                        </p:tav>
                                      </p:tavLst>
                                    </p:anim>
                                    <p:anim calcmode="lin" valueType="num">
                                      <p:cBhvr>
                                        <p:cTn id="24" dur="500" fill="hold"/>
                                        <p:tgtEl>
                                          <p:spTgt spid="1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2"/>
                                        </p:tgtEl>
                                        <p:attrNameLst>
                                          <p:attrName>style.visibility</p:attrName>
                                        </p:attrNameLst>
                                      </p:cBhvr>
                                      <p:to>
                                        <p:strVal val="visible"/>
                                      </p:to>
                                    </p:set>
                                    <p:animEffect transition="in" filter="fade">
                                      <p:cBhvr>
                                        <p:cTn id="27" dur="500"/>
                                        <p:tgtEl>
                                          <p:spTgt spid="202"/>
                                        </p:tgtEl>
                                      </p:cBhvr>
                                    </p:animEffect>
                                    <p:anim calcmode="lin" valueType="num">
                                      <p:cBhvr>
                                        <p:cTn id="28" dur="500" fill="hold"/>
                                        <p:tgtEl>
                                          <p:spTgt spid="202"/>
                                        </p:tgtEl>
                                        <p:attrNameLst>
                                          <p:attrName>ppt_x</p:attrName>
                                        </p:attrNameLst>
                                      </p:cBhvr>
                                      <p:tavLst>
                                        <p:tav tm="0">
                                          <p:val>
                                            <p:strVal val="#ppt_x"/>
                                          </p:val>
                                        </p:tav>
                                        <p:tav tm="100000">
                                          <p:val>
                                            <p:strVal val="#ppt_x"/>
                                          </p:val>
                                        </p:tav>
                                      </p:tavLst>
                                    </p:anim>
                                    <p:anim calcmode="lin" valueType="num">
                                      <p:cBhvr>
                                        <p:cTn id="29" dur="500" fill="hold"/>
                                        <p:tgtEl>
                                          <p:spTgt spid="20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4"/>
                                        </p:tgtEl>
                                        <p:attrNameLst>
                                          <p:attrName>style.visibility</p:attrName>
                                        </p:attrNameLst>
                                      </p:cBhvr>
                                      <p:to>
                                        <p:strVal val="visible"/>
                                      </p:to>
                                    </p:set>
                                    <p:animEffect transition="in" filter="fade">
                                      <p:cBhvr>
                                        <p:cTn id="32" dur="500"/>
                                        <p:tgtEl>
                                          <p:spTgt spid="214"/>
                                        </p:tgtEl>
                                      </p:cBhvr>
                                    </p:animEffect>
                                    <p:anim calcmode="lin" valueType="num">
                                      <p:cBhvr>
                                        <p:cTn id="33" dur="500" fill="hold"/>
                                        <p:tgtEl>
                                          <p:spTgt spid="214"/>
                                        </p:tgtEl>
                                        <p:attrNameLst>
                                          <p:attrName>ppt_x</p:attrName>
                                        </p:attrNameLst>
                                      </p:cBhvr>
                                      <p:tavLst>
                                        <p:tav tm="0">
                                          <p:val>
                                            <p:strVal val="#ppt_x"/>
                                          </p:val>
                                        </p:tav>
                                        <p:tav tm="100000">
                                          <p:val>
                                            <p:strVal val="#ppt_x"/>
                                          </p:val>
                                        </p:tav>
                                      </p:tavLst>
                                    </p:anim>
                                    <p:anim calcmode="lin" valueType="num">
                                      <p:cBhvr>
                                        <p:cTn id="34" dur="500" fill="hold"/>
                                        <p:tgtEl>
                                          <p:spTgt spid="2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fade">
                                      <p:cBhvr>
                                        <p:cTn id="37" dur="500"/>
                                        <p:tgtEl>
                                          <p:spTgt spid="226"/>
                                        </p:tgtEl>
                                      </p:cBhvr>
                                    </p:animEffect>
                                    <p:anim calcmode="lin" valueType="num">
                                      <p:cBhvr>
                                        <p:cTn id="38" dur="500" fill="hold"/>
                                        <p:tgtEl>
                                          <p:spTgt spid="226"/>
                                        </p:tgtEl>
                                        <p:attrNameLst>
                                          <p:attrName>ppt_x</p:attrName>
                                        </p:attrNameLst>
                                      </p:cBhvr>
                                      <p:tavLst>
                                        <p:tav tm="0">
                                          <p:val>
                                            <p:strVal val="#ppt_x"/>
                                          </p:val>
                                        </p:tav>
                                        <p:tav tm="100000">
                                          <p:val>
                                            <p:strVal val="#ppt_x"/>
                                          </p:val>
                                        </p:tav>
                                      </p:tavLst>
                                    </p:anim>
                                    <p:anim calcmode="lin" valueType="num">
                                      <p:cBhvr>
                                        <p:cTn id="39" dur="500" fill="hold"/>
                                        <p:tgtEl>
                                          <p:spTgt spid="22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8"/>
                                        </p:tgtEl>
                                        <p:attrNameLst>
                                          <p:attrName>style.visibility</p:attrName>
                                        </p:attrNameLst>
                                      </p:cBhvr>
                                      <p:to>
                                        <p:strVal val="visible"/>
                                      </p:to>
                                    </p:set>
                                    <p:animEffect transition="in" filter="fade">
                                      <p:cBhvr>
                                        <p:cTn id="42" dur="500"/>
                                        <p:tgtEl>
                                          <p:spTgt spid="238"/>
                                        </p:tgtEl>
                                      </p:cBhvr>
                                    </p:animEffect>
                                    <p:anim calcmode="lin" valueType="num">
                                      <p:cBhvr>
                                        <p:cTn id="43" dur="500" fill="hold"/>
                                        <p:tgtEl>
                                          <p:spTgt spid="238"/>
                                        </p:tgtEl>
                                        <p:attrNameLst>
                                          <p:attrName>ppt_x</p:attrName>
                                        </p:attrNameLst>
                                      </p:cBhvr>
                                      <p:tavLst>
                                        <p:tav tm="0">
                                          <p:val>
                                            <p:strVal val="#ppt_x"/>
                                          </p:val>
                                        </p:tav>
                                        <p:tav tm="100000">
                                          <p:val>
                                            <p:strVal val="#ppt_x"/>
                                          </p:val>
                                        </p:tav>
                                      </p:tavLst>
                                    </p:anim>
                                    <p:anim calcmode="lin" valueType="num">
                                      <p:cBhvr>
                                        <p:cTn id="44" dur="500" fill="hold"/>
                                        <p:tgtEl>
                                          <p:spTgt spid="238"/>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0"/>
                                  </p:stCondLst>
                                  <p:childTnLst>
                                    <p:set>
                                      <p:cBhvr>
                                        <p:cTn id="46" dur="1" fill="hold">
                                          <p:stCondLst>
                                            <p:cond delay="0"/>
                                          </p:stCondLst>
                                        </p:cTn>
                                        <p:tgtEl>
                                          <p:spTgt spid="249"/>
                                        </p:tgtEl>
                                        <p:attrNameLst>
                                          <p:attrName>style.visibility</p:attrName>
                                        </p:attrNameLst>
                                      </p:cBhvr>
                                      <p:to>
                                        <p:strVal val="visible"/>
                                      </p:to>
                                    </p:set>
                                    <p:animEffect transition="in" filter="wipe(left)">
                                      <p:cBhvr>
                                        <p:cTn id="47" dur="500"/>
                                        <p:tgtEl>
                                          <p:spTgt spid="24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50"/>
                                        </p:tgtEl>
                                        <p:attrNameLst>
                                          <p:attrName>style.visibility</p:attrName>
                                        </p:attrNameLst>
                                      </p:cBhvr>
                                      <p:to>
                                        <p:strVal val="visible"/>
                                      </p:to>
                                    </p:set>
                                    <p:anim calcmode="lin" valueType="num">
                                      <p:cBhvr>
                                        <p:cTn id="50" dur="500" fill="hold"/>
                                        <p:tgtEl>
                                          <p:spTgt spid="250"/>
                                        </p:tgtEl>
                                        <p:attrNameLst>
                                          <p:attrName>ppt_w</p:attrName>
                                        </p:attrNameLst>
                                      </p:cBhvr>
                                      <p:tavLst>
                                        <p:tav tm="0">
                                          <p:val>
                                            <p:fltVal val="0"/>
                                          </p:val>
                                        </p:tav>
                                        <p:tav tm="100000">
                                          <p:val>
                                            <p:strVal val="#ppt_w"/>
                                          </p:val>
                                        </p:tav>
                                      </p:tavLst>
                                    </p:anim>
                                    <p:anim calcmode="lin" valueType="num">
                                      <p:cBhvr>
                                        <p:cTn id="51" dur="500" fill="hold"/>
                                        <p:tgtEl>
                                          <p:spTgt spid="250"/>
                                        </p:tgtEl>
                                        <p:attrNameLst>
                                          <p:attrName>ppt_h</p:attrName>
                                        </p:attrNameLst>
                                      </p:cBhvr>
                                      <p:tavLst>
                                        <p:tav tm="0">
                                          <p:val>
                                            <p:fltVal val="0"/>
                                          </p:val>
                                        </p:tav>
                                        <p:tav tm="100000">
                                          <p:val>
                                            <p:strVal val="#ppt_h"/>
                                          </p:val>
                                        </p:tav>
                                      </p:tavLst>
                                    </p:anim>
                                    <p:animEffect transition="in" filter="fade">
                                      <p:cBhvr>
                                        <p:cTn id="52" dur="500"/>
                                        <p:tgtEl>
                                          <p:spTgt spid="2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3"/>
                                        </p:tgtEl>
                                        <p:attrNameLst>
                                          <p:attrName>style.visibility</p:attrName>
                                        </p:attrNameLst>
                                      </p:cBhvr>
                                      <p:to>
                                        <p:strVal val="visible"/>
                                      </p:to>
                                    </p:set>
                                    <p:animEffect transition="in" filter="fade">
                                      <p:cBhvr>
                                        <p:cTn id="55" dur="500"/>
                                        <p:tgtEl>
                                          <p:spTgt spid="273"/>
                                        </p:tgtEl>
                                      </p:cBhvr>
                                    </p:animEffect>
                                  </p:childTnLst>
                                </p:cTn>
                              </p:par>
                              <p:par>
                                <p:cTn id="56" presetID="22" presetClass="entr" presetSubtype="4" fill="hold" nodeType="withEffect">
                                  <p:stCondLst>
                                    <p:cond delay="0"/>
                                  </p:stCondLst>
                                  <p:childTnLst>
                                    <p:set>
                                      <p:cBhvr>
                                        <p:cTn id="57" dur="1" fill="hold">
                                          <p:stCondLst>
                                            <p:cond delay="0"/>
                                          </p:stCondLst>
                                        </p:cTn>
                                        <p:tgtEl>
                                          <p:spTgt spid="160"/>
                                        </p:tgtEl>
                                        <p:attrNameLst>
                                          <p:attrName>style.visibility</p:attrName>
                                        </p:attrNameLst>
                                      </p:cBhvr>
                                      <p:to>
                                        <p:strVal val="visible"/>
                                      </p:to>
                                    </p:set>
                                    <p:animEffect transition="in" filter="wipe(down)">
                                      <p:cBhvr>
                                        <p:cTn id="58" dur="500"/>
                                        <p:tgtEl>
                                          <p:spTgt spid="1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8"/>
                                        </p:tgtEl>
                                        <p:attrNameLst>
                                          <p:attrName>style.visibility</p:attrName>
                                        </p:attrNameLst>
                                      </p:cBhvr>
                                      <p:to>
                                        <p:strVal val="visible"/>
                                      </p:to>
                                    </p:set>
                                    <p:animEffect transition="in" filter="fade">
                                      <p:cBhvr>
                                        <p:cTn id="61" dur="500"/>
                                        <p:tgtEl>
                                          <p:spTgt spid="258"/>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51"/>
                                        </p:tgtEl>
                                        <p:attrNameLst>
                                          <p:attrName>style.visibility</p:attrName>
                                        </p:attrNameLst>
                                      </p:cBhvr>
                                      <p:to>
                                        <p:strVal val="visible"/>
                                      </p:to>
                                    </p:set>
                                    <p:anim calcmode="lin" valueType="num">
                                      <p:cBhvr>
                                        <p:cTn id="64" dur="500" fill="hold"/>
                                        <p:tgtEl>
                                          <p:spTgt spid="251"/>
                                        </p:tgtEl>
                                        <p:attrNameLst>
                                          <p:attrName>ppt_w</p:attrName>
                                        </p:attrNameLst>
                                      </p:cBhvr>
                                      <p:tavLst>
                                        <p:tav tm="0">
                                          <p:val>
                                            <p:fltVal val="0"/>
                                          </p:val>
                                        </p:tav>
                                        <p:tav tm="100000">
                                          <p:val>
                                            <p:strVal val="#ppt_w"/>
                                          </p:val>
                                        </p:tav>
                                      </p:tavLst>
                                    </p:anim>
                                    <p:anim calcmode="lin" valueType="num">
                                      <p:cBhvr>
                                        <p:cTn id="65" dur="500" fill="hold"/>
                                        <p:tgtEl>
                                          <p:spTgt spid="251"/>
                                        </p:tgtEl>
                                        <p:attrNameLst>
                                          <p:attrName>ppt_h</p:attrName>
                                        </p:attrNameLst>
                                      </p:cBhvr>
                                      <p:tavLst>
                                        <p:tav tm="0">
                                          <p:val>
                                            <p:fltVal val="0"/>
                                          </p:val>
                                        </p:tav>
                                        <p:tav tm="100000">
                                          <p:val>
                                            <p:strVal val="#ppt_h"/>
                                          </p:val>
                                        </p:tav>
                                      </p:tavLst>
                                    </p:anim>
                                    <p:animEffect transition="in" filter="fade">
                                      <p:cBhvr>
                                        <p:cTn id="66" dur="500"/>
                                        <p:tgtEl>
                                          <p:spTgt spid="2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par>
                                <p:cTn id="70" presetID="22" presetClass="entr" presetSubtype="4" fill="hold" nodeType="withEffect">
                                  <p:stCondLst>
                                    <p:cond delay="0"/>
                                  </p:stCondLst>
                                  <p:childTnLst>
                                    <p:set>
                                      <p:cBhvr>
                                        <p:cTn id="71" dur="1" fill="hold">
                                          <p:stCondLst>
                                            <p:cond delay="0"/>
                                          </p:stCondLst>
                                        </p:cTn>
                                        <p:tgtEl>
                                          <p:spTgt spid="171"/>
                                        </p:tgtEl>
                                        <p:attrNameLst>
                                          <p:attrName>style.visibility</p:attrName>
                                        </p:attrNameLst>
                                      </p:cBhvr>
                                      <p:to>
                                        <p:strVal val="visible"/>
                                      </p:to>
                                    </p:set>
                                    <p:animEffect transition="in" filter="wipe(down)">
                                      <p:cBhvr>
                                        <p:cTn id="72" dur="500"/>
                                        <p:tgtEl>
                                          <p:spTgt spid="17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9"/>
                                        </p:tgtEl>
                                        <p:attrNameLst>
                                          <p:attrName>style.visibility</p:attrName>
                                        </p:attrNameLst>
                                      </p:cBhvr>
                                      <p:to>
                                        <p:strVal val="visible"/>
                                      </p:to>
                                    </p:set>
                                    <p:animEffect transition="in" filter="fade">
                                      <p:cBhvr>
                                        <p:cTn id="75" dur="500"/>
                                        <p:tgtEl>
                                          <p:spTgt spid="259"/>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52"/>
                                        </p:tgtEl>
                                        <p:attrNameLst>
                                          <p:attrName>style.visibility</p:attrName>
                                        </p:attrNameLst>
                                      </p:cBhvr>
                                      <p:to>
                                        <p:strVal val="visible"/>
                                      </p:to>
                                    </p:set>
                                    <p:anim calcmode="lin" valueType="num">
                                      <p:cBhvr>
                                        <p:cTn id="78" dur="500" fill="hold"/>
                                        <p:tgtEl>
                                          <p:spTgt spid="252"/>
                                        </p:tgtEl>
                                        <p:attrNameLst>
                                          <p:attrName>ppt_w</p:attrName>
                                        </p:attrNameLst>
                                      </p:cBhvr>
                                      <p:tavLst>
                                        <p:tav tm="0">
                                          <p:val>
                                            <p:fltVal val="0"/>
                                          </p:val>
                                        </p:tav>
                                        <p:tav tm="100000">
                                          <p:val>
                                            <p:strVal val="#ppt_w"/>
                                          </p:val>
                                        </p:tav>
                                      </p:tavLst>
                                    </p:anim>
                                    <p:anim calcmode="lin" valueType="num">
                                      <p:cBhvr>
                                        <p:cTn id="79" dur="500" fill="hold"/>
                                        <p:tgtEl>
                                          <p:spTgt spid="252"/>
                                        </p:tgtEl>
                                        <p:attrNameLst>
                                          <p:attrName>ppt_h</p:attrName>
                                        </p:attrNameLst>
                                      </p:cBhvr>
                                      <p:tavLst>
                                        <p:tav tm="0">
                                          <p:val>
                                            <p:fltVal val="0"/>
                                          </p:val>
                                        </p:tav>
                                        <p:tav tm="100000">
                                          <p:val>
                                            <p:strVal val="#ppt_h"/>
                                          </p:val>
                                        </p:tav>
                                      </p:tavLst>
                                    </p:anim>
                                    <p:animEffect transition="in" filter="fade">
                                      <p:cBhvr>
                                        <p:cTn id="80" dur="500"/>
                                        <p:tgtEl>
                                          <p:spTgt spid="25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1"/>
                                        </p:tgtEl>
                                        <p:attrNameLst>
                                          <p:attrName>style.visibility</p:attrName>
                                        </p:attrNameLst>
                                      </p:cBhvr>
                                      <p:to>
                                        <p:strVal val="visible"/>
                                      </p:to>
                                    </p:set>
                                    <p:animEffect transition="in" filter="fade">
                                      <p:cBhvr>
                                        <p:cTn id="83" dur="500"/>
                                        <p:tgtEl>
                                          <p:spTgt spid="271"/>
                                        </p:tgtEl>
                                      </p:cBhvr>
                                    </p:animEffect>
                                  </p:childTnLst>
                                </p:cTn>
                              </p:par>
                              <p:par>
                                <p:cTn id="84" presetID="22" presetClass="entr" presetSubtype="4" fill="hold" nodeType="withEffect">
                                  <p:stCondLst>
                                    <p:cond delay="0"/>
                                  </p:stCondLst>
                                  <p:childTnLst>
                                    <p:set>
                                      <p:cBhvr>
                                        <p:cTn id="85" dur="1" fill="hold">
                                          <p:stCondLst>
                                            <p:cond delay="0"/>
                                          </p:stCondLst>
                                        </p:cTn>
                                        <p:tgtEl>
                                          <p:spTgt spid="183"/>
                                        </p:tgtEl>
                                        <p:attrNameLst>
                                          <p:attrName>style.visibility</p:attrName>
                                        </p:attrNameLst>
                                      </p:cBhvr>
                                      <p:to>
                                        <p:strVal val="visible"/>
                                      </p:to>
                                    </p:set>
                                    <p:animEffect transition="in" filter="wipe(down)">
                                      <p:cBhvr>
                                        <p:cTn id="86" dur="500"/>
                                        <p:tgtEl>
                                          <p:spTgt spid="1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0"/>
                                        </p:tgtEl>
                                        <p:attrNameLst>
                                          <p:attrName>style.visibility</p:attrName>
                                        </p:attrNameLst>
                                      </p:cBhvr>
                                      <p:to>
                                        <p:strVal val="visible"/>
                                      </p:to>
                                    </p:set>
                                    <p:animEffect transition="in" filter="fade">
                                      <p:cBhvr>
                                        <p:cTn id="89" dur="500"/>
                                        <p:tgtEl>
                                          <p:spTgt spid="26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53"/>
                                        </p:tgtEl>
                                        <p:attrNameLst>
                                          <p:attrName>style.visibility</p:attrName>
                                        </p:attrNameLst>
                                      </p:cBhvr>
                                      <p:to>
                                        <p:strVal val="visible"/>
                                      </p:to>
                                    </p:set>
                                    <p:anim calcmode="lin" valueType="num">
                                      <p:cBhvr>
                                        <p:cTn id="92" dur="500" fill="hold"/>
                                        <p:tgtEl>
                                          <p:spTgt spid="253"/>
                                        </p:tgtEl>
                                        <p:attrNameLst>
                                          <p:attrName>ppt_w</p:attrName>
                                        </p:attrNameLst>
                                      </p:cBhvr>
                                      <p:tavLst>
                                        <p:tav tm="0">
                                          <p:val>
                                            <p:fltVal val="0"/>
                                          </p:val>
                                        </p:tav>
                                        <p:tav tm="100000">
                                          <p:val>
                                            <p:strVal val="#ppt_w"/>
                                          </p:val>
                                        </p:tav>
                                      </p:tavLst>
                                    </p:anim>
                                    <p:anim calcmode="lin" valueType="num">
                                      <p:cBhvr>
                                        <p:cTn id="93" dur="500" fill="hold"/>
                                        <p:tgtEl>
                                          <p:spTgt spid="253"/>
                                        </p:tgtEl>
                                        <p:attrNameLst>
                                          <p:attrName>ppt_h</p:attrName>
                                        </p:attrNameLst>
                                      </p:cBhvr>
                                      <p:tavLst>
                                        <p:tav tm="0">
                                          <p:val>
                                            <p:fltVal val="0"/>
                                          </p:val>
                                        </p:tav>
                                        <p:tav tm="100000">
                                          <p:val>
                                            <p:strVal val="#ppt_h"/>
                                          </p:val>
                                        </p:tav>
                                      </p:tavLst>
                                    </p:anim>
                                    <p:animEffect transition="in" filter="fade">
                                      <p:cBhvr>
                                        <p:cTn id="94" dur="500"/>
                                        <p:tgtEl>
                                          <p:spTgt spid="25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0"/>
                                        </p:tgtEl>
                                        <p:attrNameLst>
                                          <p:attrName>style.visibility</p:attrName>
                                        </p:attrNameLst>
                                      </p:cBhvr>
                                      <p:to>
                                        <p:strVal val="visible"/>
                                      </p:to>
                                    </p:set>
                                    <p:animEffect transition="in" filter="fade">
                                      <p:cBhvr>
                                        <p:cTn id="97" dur="500"/>
                                        <p:tgtEl>
                                          <p:spTgt spid="270"/>
                                        </p:tgtEl>
                                      </p:cBhvr>
                                    </p:animEffect>
                                  </p:childTnLst>
                                </p:cTn>
                              </p:par>
                              <p:par>
                                <p:cTn id="98" presetID="22" presetClass="entr" presetSubtype="4" fill="hold" nodeType="withEffect">
                                  <p:stCondLst>
                                    <p:cond delay="0"/>
                                  </p:stCondLst>
                                  <p:childTnLst>
                                    <p:set>
                                      <p:cBhvr>
                                        <p:cTn id="99" dur="1" fill="hold">
                                          <p:stCondLst>
                                            <p:cond delay="0"/>
                                          </p:stCondLst>
                                        </p:cTn>
                                        <p:tgtEl>
                                          <p:spTgt spid="195"/>
                                        </p:tgtEl>
                                        <p:attrNameLst>
                                          <p:attrName>style.visibility</p:attrName>
                                        </p:attrNameLst>
                                      </p:cBhvr>
                                      <p:to>
                                        <p:strVal val="visible"/>
                                      </p:to>
                                    </p:set>
                                    <p:animEffect transition="in" filter="wipe(down)">
                                      <p:cBhvr>
                                        <p:cTn id="100" dur="500"/>
                                        <p:tgtEl>
                                          <p:spTgt spid="19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61"/>
                                        </p:tgtEl>
                                        <p:attrNameLst>
                                          <p:attrName>style.visibility</p:attrName>
                                        </p:attrNameLst>
                                      </p:cBhvr>
                                      <p:to>
                                        <p:strVal val="visible"/>
                                      </p:to>
                                    </p:set>
                                    <p:animEffect transition="in" filter="fade">
                                      <p:cBhvr>
                                        <p:cTn id="103" dur="500"/>
                                        <p:tgtEl>
                                          <p:spTgt spid="26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54"/>
                                        </p:tgtEl>
                                        <p:attrNameLst>
                                          <p:attrName>style.visibility</p:attrName>
                                        </p:attrNameLst>
                                      </p:cBhvr>
                                      <p:to>
                                        <p:strVal val="visible"/>
                                      </p:to>
                                    </p:set>
                                    <p:anim calcmode="lin" valueType="num">
                                      <p:cBhvr>
                                        <p:cTn id="106" dur="500" fill="hold"/>
                                        <p:tgtEl>
                                          <p:spTgt spid="254"/>
                                        </p:tgtEl>
                                        <p:attrNameLst>
                                          <p:attrName>ppt_w</p:attrName>
                                        </p:attrNameLst>
                                      </p:cBhvr>
                                      <p:tavLst>
                                        <p:tav tm="0">
                                          <p:val>
                                            <p:fltVal val="0"/>
                                          </p:val>
                                        </p:tav>
                                        <p:tav tm="100000">
                                          <p:val>
                                            <p:strVal val="#ppt_w"/>
                                          </p:val>
                                        </p:tav>
                                      </p:tavLst>
                                    </p:anim>
                                    <p:anim calcmode="lin" valueType="num">
                                      <p:cBhvr>
                                        <p:cTn id="107" dur="500" fill="hold"/>
                                        <p:tgtEl>
                                          <p:spTgt spid="254"/>
                                        </p:tgtEl>
                                        <p:attrNameLst>
                                          <p:attrName>ppt_h</p:attrName>
                                        </p:attrNameLst>
                                      </p:cBhvr>
                                      <p:tavLst>
                                        <p:tav tm="0">
                                          <p:val>
                                            <p:fltVal val="0"/>
                                          </p:val>
                                        </p:tav>
                                        <p:tav tm="100000">
                                          <p:val>
                                            <p:strVal val="#ppt_h"/>
                                          </p:val>
                                        </p:tav>
                                      </p:tavLst>
                                    </p:anim>
                                    <p:animEffect transition="in" filter="fade">
                                      <p:cBhvr>
                                        <p:cTn id="108" dur="500"/>
                                        <p:tgtEl>
                                          <p:spTgt spid="25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9"/>
                                        </p:tgtEl>
                                        <p:attrNameLst>
                                          <p:attrName>style.visibility</p:attrName>
                                        </p:attrNameLst>
                                      </p:cBhvr>
                                      <p:to>
                                        <p:strVal val="visible"/>
                                      </p:to>
                                    </p:set>
                                    <p:animEffect transition="in" filter="fade">
                                      <p:cBhvr>
                                        <p:cTn id="111" dur="500"/>
                                        <p:tgtEl>
                                          <p:spTgt spid="269"/>
                                        </p:tgtEl>
                                      </p:cBhvr>
                                    </p:animEffect>
                                  </p:childTnLst>
                                </p:cTn>
                              </p:par>
                              <p:par>
                                <p:cTn id="112" presetID="22" presetClass="entr" presetSubtype="4" fill="hold" nodeType="withEffect">
                                  <p:stCondLst>
                                    <p:cond delay="0"/>
                                  </p:stCondLst>
                                  <p:childTnLst>
                                    <p:set>
                                      <p:cBhvr>
                                        <p:cTn id="113" dur="1" fill="hold">
                                          <p:stCondLst>
                                            <p:cond delay="0"/>
                                          </p:stCondLst>
                                        </p:cTn>
                                        <p:tgtEl>
                                          <p:spTgt spid="207"/>
                                        </p:tgtEl>
                                        <p:attrNameLst>
                                          <p:attrName>style.visibility</p:attrName>
                                        </p:attrNameLst>
                                      </p:cBhvr>
                                      <p:to>
                                        <p:strVal val="visible"/>
                                      </p:to>
                                    </p:set>
                                    <p:animEffect transition="in" filter="wipe(down)">
                                      <p:cBhvr>
                                        <p:cTn id="114" dur="500"/>
                                        <p:tgtEl>
                                          <p:spTgt spid="20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500"/>
                                        <p:tgtEl>
                                          <p:spTgt spid="26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255"/>
                                        </p:tgtEl>
                                        <p:attrNameLst>
                                          <p:attrName>style.visibility</p:attrName>
                                        </p:attrNameLst>
                                      </p:cBhvr>
                                      <p:to>
                                        <p:strVal val="visible"/>
                                      </p:to>
                                    </p:set>
                                    <p:anim calcmode="lin" valueType="num">
                                      <p:cBhvr>
                                        <p:cTn id="120" dur="500" fill="hold"/>
                                        <p:tgtEl>
                                          <p:spTgt spid="255"/>
                                        </p:tgtEl>
                                        <p:attrNameLst>
                                          <p:attrName>ppt_w</p:attrName>
                                        </p:attrNameLst>
                                      </p:cBhvr>
                                      <p:tavLst>
                                        <p:tav tm="0">
                                          <p:val>
                                            <p:fltVal val="0"/>
                                          </p:val>
                                        </p:tav>
                                        <p:tav tm="100000">
                                          <p:val>
                                            <p:strVal val="#ppt_w"/>
                                          </p:val>
                                        </p:tav>
                                      </p:tavLst>
                                    </p:anim>
                                    <p:anim calcmode="lin" valueType="num">
                                      <p:cBhvr>
                                        <p:cTn id="121" dur="500" fill="hold"/>
                                        <p:tgtEl>
                                          <p:spTgt spid="255"/>
                                        </p:tgtEl>
                                        <p:attrNameLst>
                                          <p:attrName>ppt_h</p:attrName>
                                        </p:attrNameLst>
                                      </p:cBhvr>
                                      <p:tavLst>
                                        <p:tav tm="0">
                                          <p:val>
                                            <p:fltVal val="0"/>
                                          </p:val>
                                        </p:tav>
                                        <p:tav tm="100000">
                                          <p:val>
                                            <p:strVal val="#ppt_h"/>
                                          </p:val>
                                        </p:tav>
                                      </p:tavLst>
                                    </p:anim>
                                    <p:animEffect transition="in" filter="fade">
                                      <p:cBhvr>
                                        <p:cTn id="122" dur="500"/>
                                        <p:tgtEl>
                                          <p:spTgt spid="25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68"/>
                                        </p:tgtEl>
                                        <p:attrNameLst>
                                          <p:attrName>style.visibility</p:attrName>
                                        </p:attrNameLst>
                                      </p:cBhvr>
                                      <p:to>
                                        <p:strVal val="visible"/>
                                      </p:to>
                                    </p:set>
                                    <p:animEffect transition="in" filter="fade">
                                      <p:cBhvr>
                                        <p:cTn id="125" dur="500"/>
                                        <p:tgtEl>
                                          <p:spTgt spid="268"/>
                                        </p:tgtEl>
                                      </p:cBhvr>
                                    </p:animEffect>
                                  </p:childTnLst>
                                </p:cTn>
                              </p:par>
                              <p:par>
                                <p:cTn id="126" presetID="22" presetClass="entr" presetSubtype="4" fill="hold" nodeType="withEffect">
                                  <p:stCondLst>
                                    <p:cond delay="0"/>
                                  </p:stCondLst>
                                  <p:childTnLst>
                                    <p:set>
                                      <p:cBhvr>
                                        <p:cTn id="127" dur="1" fill="hold">
                                          <p:stCondLst>
                                            <p:cond delay="0"/>
                                          </p:stCondLst>
                                        </p:cTn>
                                        <p:tgtEl>
                                          <p:spTgt spid="219"/>
                                        </p:tgtEl>
                                        <p:attrNameLst>
                                          <p:attrName>style.visibility</p:attrName>
                                        </p:attrNameLst>
                                      </p:cBhvr>
                                      <p:to>
                                        <p:strVal val="visible"/>
                                      </p:to>
                                    </p:set>
                                    <p:animEffect transition="in" filter="wipe(down)">
                                      <p:cBhvr>
                                        <p:cTn id="128" dur="500"/>
                                        <p:tgtEl>
                                          <p:spTgt spid="21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4"/>
                                        </p:tgtEl>
                                        <p:attrNameLst>
                                          <p:attrName>style.visibility</p:attrName>
                                        </p:attrNameLst>
                                      </p:cBhvr>
                                      <p:to>
                                        <p:strVal val="visible"/>
                                      </p:to>
                                    </p:set>
                                    <p:animEffect transition="in" filter="fade">
                                      <p:cBhvr>
                                        <p:cTn id="131" dur="500"/>
                                        <p:tgtEl>
                                          <p:spTgt spid="264"/>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256"/>
                                        </p:tgtEl>
                                        <p:attrNameLst>
                                          <p:attrName>style.visibility</p:attrName>
                                        </p:attrNameLst>
                                      </p:cBhvr>
                                      <p:to>
                                        <p:strVal val="visible"/>
                                      </p:to>
                                    </p:set>
                                    <p:anim calcmode="lin" valueType="num">
                                      <p:cBhvr>
                                        <p:cTn id="134" dur="500" fill="hold"/>
                                        <p:tgtEl>
                                          <p:spTgt spid="256"/>
                                        </p:tgtEl>
                                        <p:attrNameLst>
                                          <p:attrName>ppt_w</p:attrName>
                                        </p:attrNameLst>
                                      </p:cBhvr>
                                      <p:tavLst>
                                        <p:tav tm="0">
                                          <p:val>
                                            <p:fltVal val="0"/>
                                          </p:val>
                                        </p:tav>
                                        <p:tav tm="100000">
                                          <p:val>
                                            <p:strVal val="#ppt_w"/>
                                          </p:val>
                                        </p:tav>
                                      </p:tavLst>
                                    </p:anim>
                                    <p:anim calcmode="lin" valueType="num">
                                      <p:cBhvr>
                                        <p:cTn id="135" dur="500" fill="hold"/>
                                        <p:tgtEl>
                                          <p:spTgt spid="256"/>
                                        </p:tgtEl>
                                        <p:attrNameLst>
                                          <p:attrName>ppt_h</p:attrName>
                                        </p:attrNameLst>
                                      </p:cBhvr>
                                      <p:tavLst>
                                        <p:tav tm="0">
                                          <p:val>
                                            <p:fltVal val="0"/>
                                          </p:val>
                                        </p:tav>
                                        <p:tav tm="100000">
                                          <p:val>
                                            <p:strVal val="#ppt_h"/>
                                          </p:val>
                                        </p:tav>
                                      </p:tavLst>
                                    </p:anim>
                                    <p:animEffect transition="in" filter="fade">
                                      <p:cBhvr>
                                        <p:cTn id="136" dur="500"/>
                                        <p:tgtEl>
                                          <p:spTgt spid="25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67"/>
                                        </p:tgtEl>
                                        <p:attrNameLst>
                                          <p:attrName>style.visibility</p:attrName>
                                        </p:attrNameLst>
                                      </p:cBhvr>
                                      <p:to>
                                        <p:strVal val="visible"/>
                                      </p:to>
                                    </p:set>
                                    <p:animEffect transition="in" filter="fade">
                                      <p:cBhvr>
                                        <p:cTn id="139" dur="500"/>
                                        <p:tgtEl>
                                          <p:spTgt spid="267"/>
                                        </p:tgtEl>
                                      </p:cBhvr>
                                    </p:animEffect>
                                  </p:childTnLst>
                                </p:cTn>
                              </p:par>
                              <p:par>
                                <p:cTn id="140" presetID="22" presetClass="entr" presetSubtype="4" fill="hold" nodeType="withEffect">
                                  <p:stCondLst>
                                    <p:cond delay="0"/>
                                  </p:stCondLst>
                                  <p:childTnLst>
                                    <p:set>
                                      <p:cBhvr>
                                        <p:cTn id="141" dur="1" fill="hold">
                                          <p:stCondLst>
                                            <p:cond delay="0"/>
                                          </p:stCondLst>
                                        </p:cTn>
                                        <p:tgtEl>
                                          <p:spTgt spid="231"/>
                                        </p:tgtEl>
                                        <p:attrNameLst>
                                          <p:attrName>style.visibility</p:attrName>
                                        </p:attrNameLst>
                                      </p:cBhvr>
                                      <p:to>
                                        <p:strVal val="visible"/>
                                      </p:to>
                                    </p:set>
                                    <p:animEffect transition="in" filter="wipe(down)">
                                      <p:cBhvr>
                                        <p:cTn id="142" dur="500"/>
                                        <p:tgtEl>
                                          <p:spTgt spid="23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63"/>
                                        </p:tgtEl>
                                        <p:attrNameLst>
                                          <p:attrName>style.visibility</p:attrName>
                                        </p:attrNameLst>
                                      </p:cBhvr>
                                      <p:to>
                                        <p:strVal val="visible"/>
                                      </p:to>
                                    </p:set>
                                    <p:animEffect transition="in" filter="fade">
                                      <p:cBhvr>
                                        <p:cTn id="145" dur="500"/>
                                        <p:tgtEl>
                                          <p:spTgt spid="263"/>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257"/>
                                        </p:tgtEl>
                                        <p:attrNameLst>
                                          <p:attrName>style.visibility</p:attrName>
                                        </p:attrNameLst>
                                      </p:cBhvr>
                                      <p:to>
                                        <p:strVal val="visible"/>
                                      </p:to>
                                    </p:set>
                                    <p:anim calcmode="lin" valueType="num">
                                      <p:cBhvr>
                                        <p:cTn id="148" dur="500" fill="hold"/>
                                        <p:tgtEl>
                                          <p:spTgt spid="257"/>
                                        </p:tgtEl>
                                        <p:attrNameLst>
                                          <p:attrName>ppt_w</p:attrName>
                                        </p:attrNameLst>
                                      </p:cBhvr>
                                      <p:tavLst>
                                        <p:tav tm="0">
                                          <p:val>
                                            <p:fltVal val="0"/>
                                          </p:val>
                                        </p:tav>
                                        <p:tav tm="100000">
                                          <p:val>
                                            <p:strVal val="#ppt_w"/>
                                          </p:val>
                                        </p:tav>
                                      </p:tavLst>
                                    </p:anim>
                                    <p:anim calcmode="lin" valueType="num">
                                      <p:cBhvr>
                                        <p:cTn id="149" dur="500" fill="hold"/>
                                        <p:tgtEl>
                                          <p:spTgt spid="257"/>
                                        </p:tgtEl>
                                        <p:attrNameLst>
                                          <p:attrName>ppt_h</p:attrName>
                                        </p:attrNameLst>
                                      </p:cBhvr>
                                      <p:tavLst>
                                        <p:tav tm="0">
                                          <p:val>
                                            <p:fltVal val="0"/>
                                          </p:val>
                                        </p:tav>
                                        <p:tav tm="100000">
                                          <p:val>
                                            <p:strVal val="#ppt_h"/>
                                          </p:val>
                                        </p:tav>
                                      </p:tavLst>
                                    </p:anim>
                                    <p:animEffect transition="in" filter="fade">
                                      <p:cBhvr>
                                        <p:cTn id="150" dur="500"/>
                                        <p:tgtEl>
                                          <p:spTgt spid="257"/>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266"/>
                                        </p:tgtEl>
                                        <p:attrNameLst>
                                          <p:attrName>style.visibility</p:attrName>
                                        </p:attrNameLst>
                                      </p:cBhvr>
                                      <p:to>
                                        <p:strVal val="visible"/>
                                      </p:to>
                                    </p:set>
                                    <p:animEffect transition="in" filter="wipe(down)">
                                      <p:cBhvr>
                                        <p:cTn id="153" dur="500"/>
                                        <p:tgtEl>
                                          <p:spTgt spid="266"/>
                                        </p:tgtEl>
                                      </p:cBhvr>
                                    </p:animEffect>
                                  </p:childTnLst>
                                </p:cTn>
                              </p:par>
                              <p:par>
                                <p:cTn id="154" presetID="22" presetClass="entr" presetSubtype="4" fill="hold" nodeType="withEffect">
                                  <p:stCondLst>
                                    <p:cond delay="0"/>
                                  </p:stCondLst>
                                  <p:childTnLst>
                                    <p:set>
                                      <p:cBhvr>
                                        <p:cTn id="155" dur="1" fill="hold">
                                          <p:stCondLst>
                                            <p:cond delay="0"/>
                                          </p:stCondLst>
                                        </p:cTn>
                                        <p:tgtEl>
                                          <p:spTgt spid="243"/>
                                        </p:tgtEl>
                                        <p:attrNameLst>
                                          <p:attrName>style.visibility</p:attrName>
                                        </p:attrNameLst>
                                      </p:cBhvr>
                                      <p:to>
                                        <p:strVal val="visible"/>
                                      </p:to>
                                    </p:set>
                                    <p:animEffect transition="in" filter="wipe(down)">
                                      <p:cBhvr>
                                        <p:cTn id="156" dur="500"/>
                                        <p:tgtEl>
                                          <p:spTgt spid="2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65"/>
                                        </p:tgtEl>
                                        <p:attrNameLst>
                                          <p:attrName>style.visibility</p:attrName>
                                        </p:attrNameLst>
                                      </p:cBhvr>
                                      <p:to>
                                        <p:strVal val="visible"/>
                                      </p:to>
                                    </p:set>
                                    <p:animEffect transition="in" filter="fade">
                                      <p:cBhvr>
                                        <p:cTn id="159"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bldLvl="0" animBg="1"/>
      <p:bldP spid="251" grpId="0" bldLvl="0" animBg="1"/>
      <p:bldP spid="252" grpId="0" bldLvl="0" animBg="1"/>
      <p:bldP spid="253" grpId="0" bldLvl="0" animBg="1"/>
      <p:bldP spid="254" grpId="0" bldLvl="0" animBg="1"/>
      <p:bldP spid="255" grpId="0" bldLvl="0" animBg="1"/>
      <p:bldP spid="256" grpId="0" bldLvl="0" animBg="1"/>
      <p:bldP spid="257" grpId="0" bldLvl="0" animBg="1"/>
      <p:bldP spid="258" grpId="0"/>
      <p:bldP spid="259" grpId="0" bldLvl="0"/>
      <p:bldP spid="260" grpId="0"/>
      <p:bldP spid="261" grpId="0"/>
      <p:bldP spid="262" grpId="0"/>
      <p:bldP spid="263" grpId="0"/>
      <p:bldP spid="264" grpId="0"/>
      <p:bldP spid="265" grpId="0"/>
      <p:bldP spid="266" grpId="0"/>
      <p:bldP spid="267" grpId="0"/>
      <p:bldP spid="268" grpId="0"/>
      <p:bldP spid="269" grpId="0"/>
      <p:bldP spid="270" grpId="0"/>
      <p:bldP spid="271" grpId="0"/>
      <p:bldP spid="272" grpId="0"/>
      <p:bldP spid="27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0">
            <a:extLst>
              <a:ext uri="{FF2B5EF4-FFF2-40B4-BE49-F238E27FC236}">
                <a16:creationId xmlns:a16="http://schemas.microsoft.com/office/drawing/2014/main" id="{AA49D561-60B7-4B61-AAA8-AD897C82B5F7}"/>
              </a:ext>
            </a:extLst>
          </p:cNvPr>
          <p:cNvGraphicFramePr/>
          <p:nvPr>
            <p:extLst>
              <p:ext uri="{D42A27DB-BD31-4B8C-83A1-F6EECF244321}">
                <p14:modId xmlns:p14="http://schemas.microsoft.com/office/powerpoint/2010/main" val="1164188125"/>
              </p:ext>
            </p:extLst>
          </p:nvPr>
        </p:nvGraphicFramePr>
        <p:xfrm>
          <a:off x="3603329" y="2421293"/>
          <a:ext cx="3603213" cy="2402142"/>
        </p:xfrm>
        <a:graphic>
          <a:graphicData uri="http://schemas.openxmlformats.org/drawingml/2006/chart">
            <c:chart xmlns:c="http://schemas.openxmlformats.org/drawingml/2006/chart" xmlns:r="http://schemas.openxmlformats.org/officeDocument/2006/relationships" r:id="rId3"/>
          </a:graphicData>
        </a:graphic>
      </p:graphicFrame>
      <p:sp>
        <p:nvSpPr>
          <p:cNvPr id="26" name="Freeform 21">
            <a:extLst>
              <a:ext uri="{FF2B5EF4-FFF2-40B4-BE49-F238E27FC236}">
                <a16:creationId xmlns:a16="http://schemas.microsoft.com/office/drawing/2014/main" id="{AADABA20-F1AC-464E-BA79-2D50A9688DCB}"/>
              </a:ext>
            </a:extLst>
          </p:cNvPr>
          <p:cNvSpPr>
            <a:spLocks noChangeArrowheads="1"/>
          </p:cNvSpPr>
          <p:nvPr/>
        </p:nvSpPr>
        <p:spPr bwMode="auto">
          <a:xfrm>
            <a:off x="4376747"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7" name="Freeform 22">
            <a:extLst>
              <a:ext uri="{FF2B5EF4-FFF2-40B4-BE49-F238E27FC236}">
                <a16:creationId xmlns:a16="http://schemas.microsoft.com/office/drawing/2014/main" id="{AF74345E-2E7E-4CCB-B68D-C8C8208F291E}"/>
              </a:ext>
            </a:extLst>
          </p:cNvPr>
          <p:cNvSpPr>
            <a:spLocks noChangeArrowheads="1"/>
          </p:cNvSpPr>
          <p:nvPr/>
        </p:nvSpPr>
        <p:spPr bwMode="auto">
          <a:xfrm>
            <a:off x="4620226"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8" name="Freeform 23">
            <a:extLst>
              <a:ext uri="{FF2B5EF4-FFF2-40B4-BE49-F238E27FC236}">
                <a16:creationId xmlns:a16="http://schemas.microsoft.com/office/drawing/2014/main" id="{12DC9C89-A632-4D0C-A970-D2799DE1D566}"/>
              </a:ext>
            </a:extLst>
          </p:cNvPr>
          <p:cNvSpPr>
            <a:spLocks noChangeArrowheads="1"/>
          </p:cNvSpPr>
          <p:nvPr/>
        </p:nvSpPr>
        <p:spPr bwMode="auto">
          <a:xfrm>
            <a:off x="4866919"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29" name="Freeform 24">
            <a:extLst>
              <a:ext uri="{FF2B5EF4-FFF2-40B4-BE49-F238E27FC236}">
                <a16:creationId xmlns:a16="http://schemas.microsoft.com/office/drawing/2014/main" id="{6B33547F-6C72-4168-A44B-3E4B0E032382}"/>
              </a:ext>
            </a:extLst>
          </p:cNvPr>
          <p:cNvSpPr>
            <a:spLocks noChangeArrowheads="1"/>
          </p:cNvSpPr>
          <p:nvPr/>
        </p:nvSpPr>
        <p:spPr bwMode="auto">
          <a:xfrm>
            <a:off x="5110398"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0" name="Freeform 25">
            <a:extLst>
              <a:ext uri="{FF2B5EF4-FFF2-40B4-BE49-F238E27FC236}">
                <a16:creationId xmlns:a16="http://schemas.microsoft.com/office/drawing/2014/main" id="{849A0074-8A2A-46A2-BF7C-EAC48B29951B}"/>
              </a:ext>
            </a:extLst>
          </p:cNvPr>
          <p:cNvSpPr>
            <a:spLocks noChangeArrowheads="1"/>
          </p:cNvSpPr>
          <p:nvPr/>
        </p:nvSpPr>
        <p:spPr bwMode="auto">
          <a:xfrm>
            <a:off x="5355674"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1" name="Freeform 26">
            <a:extLst>
              <a:ext uri="{FF2B5EF4-FFF2-40B4-BE49-F238E27FC236}">
                <a16:creationId xmlns:a16="http://schemas.microsoft.com/office/drawing/2014/main" id="{D5EE27AB-2C2A-430B-814C-093A13433274}"/>
              </a:ext>
            </a:extLst>
          </p:cNvPr>
          <p:cNvSpPr>
            <a:spLocks noChangeArrowheads="1"/>
          </p:cNvSpPr>
          <p:nvPr/>
        </p:nvSpPr>
        <p:spPr bwMode="auto">
          <a:xfrm>
            <a:off x="5599152" y="4709634"/>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2" name="Freeform 27">
            <a:extLst>
              <a:ext uri="{FF2B5EF4-FFF2-40B4-BE49-F238E27FC236}">
                <a16:creationId xmlns:a16="http://schemas.microsoft.com/office/drawing/2014/main" id="{BD5D14F7-C100-4053-9D53-5548698A83CE}"/>
              </a:ext>
            </a:extLst>
          </p:cNvPr>
          <p:cNvSpPr>
            <a:spLocks noChangeArrowheads="1"/>
          </p:cNvSpPr>
          <p:nvPr/>
        </p:nvSpPr>
        <p:spPr bwMode="auto">
          <a:xfrm>
            <a:off x="5845846"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3" name="Freeform 46">
            <a:extLst>
              <a:ext uri="{FF2B5EF4-FFF2-40B4-BE49-F238E27FC236}">
                <a16:creationId xmlns:a16="http://schemas.microsoft.com/office/drawing/2014/main" id="{3F8FF9D4-ECDB-4122-B3EC-4716E460E97E}"/>
              </a:ext>
            </a:extLst>
          </p:cNvPr>
          <p:cNvSpPr>
            <a:spLocks noChangeArrowheads="1"/>
          </p:cNvSpPr>
          <p:nvPr/>
        </p:nvSpPr>
        <p:spPr bwMode="auto">
          <a:xfrm>
            <a:off x="6089325" y="4709634"/>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4" name="Freeform 47">
            <a:extLst>
              <a:ext uri="{FF2B5EF4-FFF2-40B4-BE49-F238E27FC236}">
                <a16:creationId xmlns:a16="http://schemas.microsoft.com/office/drawing/2014/main" id="{C6126BEE-2476-4A63-B7CE-8A0714929D25}"/>
              </a:ext>
            </a:extLst>
          </p:cNvPr>
          <p:cNvSpPr>
            <a:spLocks noChangeArrowheads="1"/>
          </p:cNvSpPr>
          <p:nvPr/>
        </p:nvSpPr>
        <p:spPr bwMode="auto">
          <a:xfrm>
            <a:off x="6326789" y="4709635"/>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5" name="Freeform 48">
            <a:extLst>
              <a:ext uri="{FF2B5EF4-FFF2-40B4-BE49-F238E27FC236}">
                <a16:creationId xmlns:a16="http://schemas.microsoft.com/office/drawing/2014/main" id="{FF9ED57D-038F-4D46-98C5-09829BE6A091}"/>
              </a:ext>
            </a:extLst>
          </p:cNvPr>
          <p:cNvSpPr>
            <a:spLocks noChangeArrowheads="1"/>
          </p:cNvSpPr>
          <p:nvPr/>
        </p:nvSpPr>
        <p:spPr bwMode="auto">
          <a:xfrm>
            <a:off x="6570267" y="4709634"/>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6" name="Freeform 49">
            <a:extLst>
              <a:ext uri="{FF2B5EF4-FFF2-40B4-BE49-F238E27FC236}">
                <a16:creationId xmlns:a16="http://schemas.microsoft.com/office/drawing/2014/main" id="{BA5072B0-4B15-4088-91C8-663F8E3DF651}"/>
              </a:ext>
            </a:extLst>
          </p:cNvPr>
          <p:cNvSpPr/>
          <p:nvPr/>
        </p:nvSpPr>
        <p:spPr bwMode="auto">
          <a:xfrm>
            <a:off x="4820211" y="5287331"/>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7" name="Freeform 50">
            <a:extLst>
              <a:ext uri="{FF2B5EF4-FFF2-40B4-BE49-F238E27FC236}">
                <a16:creationId xmlns:a16="http://schemas.microsoft.com/office/drawing/2014/main" id="{986DC69B-A605-4F21-8D44-9EE8080B196E}"/>
              </a:ext>
            </a:extLst>
          </p:cNvPr>
          <p:cNvSpPr/>
          <p:nvPr/>
        </p:nvSpPr>
        <p:spPr bwMode="auto">
          <a:xfrm>
            <a:off x="5067600" y="5287330"/>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8" name="Freeform 51">
            <a:extLst>
              <a:ext uri="{FF2B5EF4-FFF2-40B4-BE49-F238E27FC236}">
                <a16:creationId xmlns:a16="http://schemas.microsoft.com/office/drawing/2014/main" id="{2CC881BE-0974-422F-8398-DC263D6EF398}"/>
              </a:ext>
            </a:extLst>
          </p:cNvPr>
          <p:cNvSpPr/>
          <p:nvPr/>
        </p:nvSpPr>
        <p:spPr bwMode="auto">
          <a:xfrm>
            <a:off x="5316265" y="5287330"/>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39" name="Freeform 52">
            <a:extLst>
              <a:ext uri="{FF2B5EF4-FFF2-40B4-BE49-F238E27FC236}">
                <a16:creationId xmlns:a16="http://schemas.microsoft.com/office/drawing/2014/main" id="{FD4F31CF-EA31-410E-9558-528A854E8474}"/>
              </a:ext>
            </a:extLst>
          </p:cNvPr>
          <p:cNvSpPr/>
          <p:nvPr/>
        </p:nvSpPr>
        <p:spPr bwMode="auto">
          <a:xfrm>
            <a:off x="5563654" y="5287330"/>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0" name="Freeform 53">
            <a:extLst>
              <a:ext uri="{FF2B5EF4-FFF2-40B4-BE49-F238E27FC236}">
                <a16:creationId xmlns:a16="http://schemas.microsoft.com/office/drawing/2014/main" id="{07F10D5D-3E99-4226-B30D-D721CA9AD2F9}"/>
              </a:ext>
            </a:extLst>
          </p:cNvPr>
          <p:cNvSpPr/>
          <p:nvPr/>
        </p:nvSpPr>
        <p:spPr bwMode="auto">
          <a:xfrm>
            <a:off x="5800394" y="5287330"/>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1" name="Freeform 54">
            <a:extLst>
              <a:ext uri="{FF2B5EF4-FFF2-40B4-BE49-F238E27FC236}">
                <a16:creationId xmlns:a16="http://schemas.microsoft.com/office/drawing/2014/main" id="{FFBF635A-4D1B-4C33-A336-1D8139FF6C65}"/>
              </a:ext>
            </a:extLst>
          </p:cNvPr>
          <p:cNvSpPr/>
          <p:nvPr/>
        </p:nvSpPr>
        <p:spPr bwMode="auto">
          <a:xfrm>
            <a:off x="6047782" y="5287329"/>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2" name="Freeform 55">
            <a:extLst>
              <a:ext uri="{FF2B5EF4-FFF2-40B4-BE49-F238E27FC236}">
                <a16:creationId xmlns:a16="http://schemas.microsoft.com/office/drawing/2014/main" id="{F53FE2FC-16A6-4CD7-AB94-94398509E327}"/>
              </a:ext>
            </a:extLst>
          </p:cNvPr>
          <p:cNvSpPr/>
          <p:nvPr/>
        </p:nvSpPr>
        <p:spPr bwMode="auto">
          <a:xfrm>
            <a:off x="6296447" y="5287329"/>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25000" noProof="0">
              <a:ln>
                <a:noFill/>
              </a:ln>
              <a:solidFill>
                <a:prstClr val="black"/>
              </a:solidFill>
              <a:effectLst/>
              <a:uLnTx/>
              <a:uFillTx/>
              <a:latin typeface="+mn-ea"/>
            </a:endParaRPr>
          </a:p>
        </p:txBody>
      </p:sp>
      <p:sp>
        <p:nvSpPr>
          <p:cNvPr id="43" name="Freeform 56">
            <a:extLst>
              <a:ext uri="{FF2B5EF4-FFF2-40B4-BE49-F238E27FC236}">
                <a16:creationId xmlns:a16="http://schemas.microsoft.com/office/drawing/2014/main" id="{D859D018-BE37-404A-90C6-19B2415DF470}"/>
              </a:ext>
            </a:extLst>
          </p:cNvPr>
          <p:cNvSpPr/>
          <p:nvPr/>
        </p:nvSpPr>
        <p:spPr bwMode="auto">
          <a:xfrm>
            <a:off x="6543836" y="5287329"/>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25000" noProof="0">
              <a:ln>
                <a:noFill/>
              </a:ln>
              <a:solidFill>
                <a:prstClr val="black"/>
              </a:solidFill>
              <a:effectLst/>
              <a:uLnTx/>
              <a:uFillTx/>
              <a:latin typeface="+mn-ea"/>
            </a:endParaRPr>
          </a:p>
        </p:txBody>
      </p:sp>
      <p:sp>
        <p:nvSpPr>
          <p:cNvPr id="44" name="Freeform 57">
            <a:extLst>
              <a:ext uri="{FF2B5EF4-FFF2-40B4-BE49-F238E27FC236}">
                <a16:creationId xmlns:a16="http://schemas.microsoft.com/office/drawing/2014/main" id="{2D9EC220-E156-4D2A-B580-9A551F17EFC1}"/>
              </a:ext>
            </a:extLst>
          </p:cNvPr>
          <p:cNvSpPr/>
          <p:nvPr/>
        </p:nvSpPr>
        <p:spPr bwMode="auto">
          <a:xfrm>
            <a:off x="4329247" y="5287329"/>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5" name="Freeform 58">
            <a:extLst>
              <a:ext uri="{FF2B5EF4-FFF2-40B4-BE49-F238E27FC236}">
                <a16:creationId xmlns:a16="http://schemas.microsoft.com/office/drawing/2014/main" id="{42751954-905E-44A2-8653-E7219E9CF9D3}"/>
              </a:ext>
            </a:extLst>
          </p:cNvPr>
          <p:cNvSpPr/>
          <p:nvPr/>
        </p:nvSpPr>
        <p:spPr bwMode="auto">
          <a:xfrm>
            <a:off x="4576636" y="5287328"/>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6" name="Flowchart: Off-page Connector 59">
            <a:extLst>
              <a:ext uri="{FF2B5EF4-FFF2-40B4-BE49-F238E27FC236}">
                <a16:creationId xmlns:a16="http://schemas.microsoft.com/office/drawing/2014/main" id="{EF817777-A0D8-4A27-AE86-ECBA2BD4F27D}"/>
              </a:ext>
            </a:extLst>
          </p:cNvPr>
          <p:cNvSpPr/>
          <p:nvPr/>
        </p:nvSpPr>
        <p:spPr>
          <a:xfrm>
            <a:off x="5259201" y="1839971"/>
            <a:ext cx="1211283" cy="665018"/>
          </a:xfrm>
          <a:prstGeom prst="flowChartOffpageConnector">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47" name="TextBox 60">
            <a:extLst>
              <a:ext uri="{FF2B5EF4-FFF2-40B4-BE49-F238E27FC236}">
                <a16:creationId xmlns:a16="http://schemas.microsoft.com/office/drawing/2014/main" id="{1DE0A686-7EC0-4E98-AFB0-CC448A8F168E}"/>
              </a:ext>
            </a:extLst>
          </p:cNvPr>
          <p:cNvSpPr txBox="1"/>
          <p:nvPr/>
        </p:nvSpPr>
        <p:spPr>
          <a:xfrm>
            <a:off x="5212228" y="1886914"/>
            <a:ext cx="1305230" cy="400110"/>
          </a:xfrm>
          <a:prstGeom prst="rect">
            <a:avLst/>
          </a:prstGeom>
          <a:noFill/>
        </p:spPr>
        <p:txBody>
          <a:bodyPr wrap="none" rtlCol="0">
            <a:spAutoFit/>
          </a:bodyPr>
          <a:lstStyle/>
          <a:p>
            <a:pPr algn="ctr">
              <a:defRPr/>
            </a:pPr>
            <a:r>
              <a:rPr lang="id-ID" sz="2000" dirty="0">
                <a:solidFill>
                  <a:prstClr val="white"/>
                </a:solidFill>
                <a:latin typeface="+mn-ea"/>
              </a:rPr>
              <a:t>Facebook</a:t>
            </a:r>
          </a:p>
        </p:txBody>
      </p:sp>
      <p:sp>
        <p:nvSpPr>
          <p:cNvPr id="48" name="Freeform 61">
            <a:extLst>
              <a:ext uri="{FF2B5EF4-FFF2-40B4-BE49-F238E27FC236}">
                <a16:creationId xmlns:a16="http://schemas.microsoft.com/office/drawing/2014/main" id="{A63F1951-8CAB-4782-B589-EFA0FDE06FB0}"/>
              </a:ext>
            </a:extLst>
          </p:cNvPr>
          <p:cNvSpPr>
            <a:spLocks noChangeArrowheads="1"/>
          </p:cNvSpPr>
          <p:nvPr/>
        </p:nvSpPr>
        <p:spPr bwMode="auto">
          <a:xfrm>
            <a:off x="4838440" y="1819983"/>
            <a:ext cx="296614" cy="699761"/>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7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49" name="Freeform 62">
            <a:extLst>
              <a:ext uri="{FF2B5EF4-FFF2-40B4-BE49-F238E27FC236}">
                <a16:creationId xmlns:a16="http://schemas.microsoft.com/office/drawing/2014/main" id="{3CA4F269-6A96-4C4D-B935-44D1ED93F7C1}"/>
              </a:ext>
            </a:extLst>
          </p:cNvPr>
          <p:cNvSpPr/>
          <p:nvPr/>
        </p:nvSpPr>
        <p:spPr bwMode="auto">
          <a:xfrm>
            <a:off x="4483675" y="1819983"/>
            <a:ext cx="323238" cy="699761"/>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05A39C"/>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0" name="Freeform 63">
            <a:extLst>
              <a:ext uri="{FF2B5EF4-FFF2-40B4-BE49-F238E27FC236}">
                <a16:creationId xmlns:a16="http://schemas.microsoft.com/office/drawing/2014/main" id="{59C1F405-6889-4C73-83C5-A4B65803F50E}"/>
              </a:ext>
            </a:extLst>
          </p:cNvPr>
          <p:cNvSpPr>
            <a:spLocks noChangeArrowheads="1"/>
          </p:cNvSpPr>
          <p:nvPr/>
        </p:nvSpPr>
        <p:spPr bwMode="auto">
          <a:xfrm>
            <a:off x="5118418" y="4709634"/>
            <a:ext cx="109954" cy="532604"/>
          </a:xfrm>
          <a:custGeom>
            <a:avLst/>
            <a:gdLst>
              <a:gd name="connsiteX0" fmla="*/ 65040 w 109954"/>
              <a:gd name="connsiteY0" fmla="*/ 103591 h 532604"/>
              <a:gd name="connsiteX1" fmla="*/ 91056 w 109954"/>
              <a:gd name="connsiteY1" fmla="*/ 103591 h 532604"/>
              <a:gd name="connsiteX2" fmla="*/ 96259 w 109954"/>
              <a:gd name="connsiteY2" fmla="*/ 103591 h 532604"/>
              <a:gd name="connsiteX3" fmla="*/ 104389 w 109954"/>
              <a:gd name="connsiteY3" fmla="*/ 103591 h 532604"/>
              <a:gd name="connsiteX4" fmla="*/ 109954 w 109954"/>
              <a:gd name="connsiteY4" fmla="*/ 103591 h 532604"/>
              <a:gd name="connsiteX5" fmla="*/ 109954 w 109954"/>
              <a:gd name="connsiteY5" fmla="*/ 310437 h 532604"/>
              <a:gd name="connsiteX6" fmla="*/ 106666 w 109954"/>
              <a:gd name="connsiteY6" fmla="*/ 310437 h 532604"/>
              <a:gd name="connsiteX7" fmla="*/ 106666 w 109954"/>
              <a:gd name="connsiteY7" fmla="*/ 504514 h 532604"/>
              <a:gd name="connsiteX8" fmla="*/ 80650 w 109954"/>
              <a:gd name="connsiteY8" fmla="*/ 532604 h 532604"/>
              <a:gd name="connsiteX9" fmla="*/ 52032 w 109954"/>
              <a:gd name="connsiteY9" fmla="*/ 504514 h 532604"/>
              <a:gd name="connsiteX10" fmla="*/ 52032 w 109954"/>
              <a:gd name="connsiteY10" fmla="*/ 310437 h 532604"/>
              <a:gd name="connsiteX11" fmla="*/ 52032 w 109954"/>
              <a:gd name="connsiteY11" fmla="*/ 300222 h 532604"/>
              <a:gd name="connsiteX12" fmla="*/ 52032 w 109954"/>
              <a:gd name="connsiteY12" fmla="*/ 221059 h 532604"/>
              <a:gd name="connsiteX13" fmla="*/ 52032 w 109954"/>
              <a:gd name="connsiteY13" fmla="*/ 175093 h 532604"/>
              <a:gd name="connsiteX14" fmla="*/ 41626 w 109954"/>
              <a:gd name="connsiteY14" fmla="*/ 175093 h 532604"/>
              <a:gd name="connsiteX15" fmla="*/ 41626 w 109954"/>
              <a:gd name="connsiteY15" fmla="*/ 218505 h 532604"/>
              <a:gd name="connsiteX16" fmla="*/ 41626 w 109954"/>
              <a:gd name="connsiteY16" fmla="*/ 290007 h 532604"/>
              <a:gd name="connsiteX17" fmla="*/ 20813 w 109954"/>
              <a:gd name="connsiteY17" fmla="*/ 310437 h 532604"/>
              <a:gd name="connsiteX18" fmla="*/ 0 w 109954"/>
              <a:gd name="connsiteY18" fmla="*/ 290007 h 532604"/>
              <a:gd name="connsiteX19" fmla="*/ 0 w 109954"/>
              <a:gd name="connsiteY19" fmla="*/ 167432 h 532604"/>
              <a:gd name="connsiteX20" fmla="*/ 65040 w 109954"/>
              <a:gd name="connsiteY20" fmla="*/ 103591 h 532604"/>
              <a:gd name="connsiteX21" fmla="*/ 109954 w 109954"/>
              <a:gd name="connsiteY21" fmla="*/ 0 h 532604"/>
              <a:gd name="connsiteX22" fmla="*/ 109954 w 109954"/>
              <a:gd name="connsiteY22" fmla="*/ 91924 h 532604"/>
              <a:gd name="connsiteX23" fmla="*/ 79252 w 109954"/>
              <a:gd name="connsiteY23" fmla="*/ 79428 h 532604"/>
              <a:gd name="connsiteX24" fmla="*/ 65146 w 109954"/>
              <a:gd name="connsiteY24" fmla="*/ 45962 h 532604"/>
              <a:gd name="connsiteX25" fmla="*/ 79252 w 109954"/>
              <a:gd name="connsiteY25" fmla="*/ 12496 h 53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954" h="532604">
                <a:moveTo>
                  <a:pt x="65040" y="103591"/>
                </a:moveTo>
                <a:cubicBezTo>
                  <a:pt x="65040" y="103591"/>
                  <a:pt x="65040" y="103591"/>
                  <a:pt x="91056" y="103591"/>
                </a:cubicBezTo>
                <a:cubicBezTo>
                  <a:pt x="91056" y="103591"/>
                  <a:pt x="91056" y="103591"/>
                  <a:pt x="96259" y="103591"/>
                </a:cubicBezTo>
                <a:cubicBezTo>
                  <a:pt x="96259" y="103591"/>
                  <a:pt x="96259" y="103591"/>
                  <a:pt x="104389" y="103591"/>
                </a:cubicBezTo>
                <a:lnTo>
                  <a:pt x="109954" y="103591"/>
                </a:lnTo>
                <a:lnTo>
                  <a:pt x="109954" y="310437"/>
                </a:lnTo>
                <a:lnTo>
                  <a:pt x="106666" y="310437"/>
                </a:lnTo>
                <a:cubicBezTo>
                  <a:pt x="106666" y="310437"/>
                  <a:pt x="106666" y="310437"/>
                  <a:pt x="106666" y="504514"/>
                </a:cubicBezTo>
                <a:cubicBezTo>
                  <a:pt x="106666" y="519836"/>
                  <a:pt x="96259" y="532604"/>
                  <a:pt x="80650" y="532604"/>
                </a:cubicBezTo>
                <a:cubicBezTo>
                  <a:pt x="65040" y="532604"/>
                  <a:pt x="52032" y="519836"/>
                  <a:pt x="52032" y="504514"/>
                </a:cubicBezTo>
                <a:cubicBezTo>
                  <a:pt x="52032" y="504514"/>
                  <a:pt x="52032" y="504514"/>
                  <a:pt x="52032" y="310437"/>
                </a:cubicBezTo>
                <a:cubicBezTo>
                  <a:pt x="52032" y="310437"/>
                  <a:pt x="52032" y="310437"/>
                  <a:pt x="52032" y="300222"/>
                </a:cubicBezTo>
                <a:cubicBezTo>
                  <a:pt x="52032" y="300222"/>
                  <a:pt x="52032" y="300222"/>
                  <a:pt x="52032" y="221059"/>
                </a:cubicBezTo>
                <a:cubicBezTo>
                  <a:pt x="52032" y="221059"/>
                  <a:pt x="52032" y="221059"/>
                  <a:pt x="52032" y="175093"/>
                </a:cubicBezTo>
                <a:cubicBezTo>
                  <a:pt x="52032" y="175093"/>
                  <a:pt x="52032" y="175093"/>
                  <a:pt x="41626" y="175093"/>
                </a:cubicBezTo>
                <a:cubicBezTo>
                  <a:pt x="41626" y="175093"/>
                  <a:pt x="41626" y="175093"/>
                  <a:pt x="41626" y="218505"/>
                </a:cubicBezTo>
                <a:cubicBezTo>
                  <a:pt x="41626" y="218505"/>
                  <a:pt x="41626" y="218505"/>
                  <a:pt x="41626" y="290007"/>
                </a:cubicBezTo>
                <a:cubicBezTo>
                  <a:pt x="41626" y="302776"/>
                  <a:pt x="33821" y="310437"/>
                  <a:pt x="20813" y="310437"/>
                </a:cubicBezTo>
                <a:cubicBezTo>
                  <a:pt x="10407" y="310437"/>
                  <a:pt x="0" y="302776"/>
                  <a:pt x="0" y="290007"/>
                </a:cubicBezTo>
                <a:cubicBezTo>
                  <a:pt x="0" y="290007"/>
                  <a:pt x="0" y="290007"/>
                  <a:pt x="0" y="167432"/>
                </a:cubicBezTo>
                <a:cubicBezTo>
                  <a:pt x="0" y="131681"/>
                  <a:pt x="31219" y="103591"/>
                  <a:pt x="65040" y="103591"/>
                </a:cubicBezTo>
                <a:close/>
                <a:moveTo>
                  <a:pt x="109954" y="0"/>
                </a:moveTo>
                <a:lnTo>
                  <a:pt x="109954" y="91924"/>
                </a:lnTo>
                <a:lnTo>
                  <a:pt x="79252" y="79428"/>
                </a:lnTo>
                <a:cubicBezTo>
                  <a:pt x="70537" y="70863"/>
                  <a:pt x="65146" y="59031"/>
                  <a:pt x="65146" y="45962"/>
                </a:cubicBezTo>
                <a:cubicBezTo>
                  <a:pt x="65146" y="32893"/>
                  <a:pt x="70537" y="21061"/>
                  <a:pt x="79252" y="12496"/>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1" name="Freeform 64">
            <a:extLst>
              <a:ext uri="{FF2B5EF4-FFF2-40B4-BE49-F238E27FC236}">
                <a16:creationId xmlns:a16="http://schemas.microsoft.com/office/drawing/2014/main" id="{04DE1476-04C2-4099-9750-6AE757102EC6}"/>
              </a:ext>
            </a:extLst>
          </p:cNvPr>
          <p:cNvSpPr/>
          <p:nvPr/>
        </p:nvSpPr>
        <p:spPr>
          <a:xfrm flipH="1">
            <a:off x="6065574" y="5287328"/>
            <a:ext cx="123328" cy="533970"/>
          </a:xfrm>
          <a:custGeom>
            <a:avLst/>
            <a:gdLst>
              <a:gd name="connsiteX0" fmla="*/ 0 w 123328"/>
              <a:gd name="connsiteY0" fmla="*/ 103676 h 533970"/>
              <a:gd name="connsiteX1" fmla="*/ 3964 w 123328"/>
              <a:gd name="connsiteY1" fmla="*/ 103676 h 533970"/>
              <a:gd name="connsiteX2" fmla="*/ 22427 w 123328"/>
              <a:gd name="connsiteY2" fmla="*/ 103676 h 533970"/>
              <a:gd name="connsiteX3" fmla="*/ 83092 w 123328"/>
              <a:gd name="connsiteY3" fmla="*/ 150334 h 533970"/>
              <a:gd name="connsiteX4" fmla="*/ 85730 w 123328"/>
              <a:gd name="connsiteY4" fmla="*/ 150334 h 533970"/>
              <a:gd name="connsiteX5" fmla="*/ 122656 w 123328"/>
              <a:gd name="connsiteY5" fmla="*/ 266980 h 533970"/>
              <a:gd name="connsiteX6" fmla="*/ 109468 w 123328"/>
              <a:gd name="connsiteY6" fmla="*/ 292902 h 533970"/>
              <a:gd name="connsiteX7" fmla="*/ 85730 w 123328"/>
              <a:gd name="connsiteY7" fmla="*/ 279941 h 533970"/>
              <a:gd name="connsiteX8" fmla="*/ 48803 w 123328"/>
              <a:gd name="connsiteY8" fmla="*/ 168479 h 533970"/>
              <a:gd name="connsiteX9" fmla="*/ 40890 w 123328"/>
              <a:gd name="connsiteY9" fmla="*/ 168479 h 533970"/>
              <a:gd name="connsiteX10" fmla="*/ 104193 w 123328"/>
              <a:gd name="connsiteY10" fmla="*/ 360297 h 533970"/>
              <a:gd name="connsiteX11" fmla="*/ 54078 w 123328"/>
              <a:gd name="connsiteY11" fmla="*/ 360297 h 533970"/>
              <a:gd name="connsiteX12" fmla="*/ 54078 w 123328"/>
              <a:gd name="connsiteY12" fmla="*/ 513233 h 533970"/>
              <a:gd name="connsiteX13" fmla="*/ 30340 w 123328"/>
              <a:gd name="connsiteY13" fmla="*/ 533970 h 533970"/>
              <a:gd name="connsiteX14" fmla="*/ 9239 w 123328"/>
              <a:gd name="connsiteY14" fmla="*/ 513233 h 533970"/>
              <a:gd name="connsiteX15" fmla="*/ 9239 w 123328"/>
              <a:gd name="connsiteY15" fmla="*/ 360297 h 533970"/>
              <a:gd name="connsiteX16" fmla="*/ 6931 w 123328"/>
              <a:gd name="connsiteY16" fmla="*/ 360297 h 533970"/>
              <a:gd name="connsiteX17" fmla="*/ 0 w 123328"/>
              <a:gd name="connsiteY17" fmla="*/ 360297 h 533970"/>
              <a:gd name="connsiteX18" fmla="*/ 8 w 123328"/>
              <a:gd name="connsiteY18" fmla="*/ 0 h 533970"/>
              <a:gd name="connsiteX19" fmla="*/ 48700 w 123328"/>
              <a:gd name="connsiteY19" fmla="*/ 46641 h 533970"/>
              <a:gd name="connsiteX20" fmla="*/ 8 w 123328"/>
              <a:gd name="connsiteY20" fmla="*/ 93281 h 533970"/>
              <a:gd name="connsiteX21" fmla="*/ 0 w 123328"/>
              <a:gd name="connsiteY21" fmla="*/ 93279 h 533970"/>
              <a:gd name="connsiteX22" fmla="*/ 0 w 123328"/>
              <a:gd name="connsiteY22" fmla="*/ 2 h 53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328" h="533970">
                <a:moveTo>
                  <a:pt x="0" y="103676"/>
                </a:moveTo>
                <a:lnTo>
                  <a:pt x="3964" y="103676"/>
                </a:lnTo>
                <a:cubicBezTo>
                  <a:pt x="14515" y="103676"/>
                  <a:pt x="11877" y="103676"/>
                  <a:pt x="22427" y="103676"/>
                </a:cubicBezTo>
                <a:cubicBezTo>
                  <a:pt x="35615" y="103676"/>
                  <a:pt x="67267" y="111452"/>
                  <a:pt x="83092" y="150334"/>
                </a:cubicBezTo>
                <a:cubicBezTo>
                  <a:pt x="83092" y="150334"/>
                  <a:pt x="83092" y="150334"/>
                  <a:pt x="85730" y="150334"/>
                </a:cubicBezTo>
                <a:cubicBezTo>
                  <a:pt x="85730" y="150334"/>
                  <a:pt x="85730" y="150334"/>
                  <a:pt x="122656" y="266980"/>
                </a:cubicBezTo>
                <a:cubicBezTo>
                  <a:pt x="125294" y="277349"/>
                  <a:pt x="120019" y="287717"/>
                  <a:pt x="109468" y="292902"/>
                </a:cubicBezTo>
                <a:cubicBezTo>
                  <a:pt x="101556" y="295494"/>
                  <a:pt x="91005" y="290310"/>
                  <a:pt x="85730" y="279941"/>
                </a:cubicBezTo>
                <a:cubicBezTo>
                  <a:pt x="85730" y="279941"/>
                  <a:pt x="85730" y="279941"/>
                  <a:pt x="48803" y="168479"/>
                </a:cubicBezTo>
                <a:cubicBezTo>
                  <a:pt x="48803" y="168479"/>
                  <a:pt x="48803" y="168479"/>
                  <a:pt x="40890" y="168479"/>
                </a:cubicBezTo>
                <a:cubicBezTo>
                  <a:pt x="40890" y="168479"/>
                  <a:pt x="40890" y="168479"/>
                  <a:pt x="104193" y="360297"/>
                </a:cubicBezTo>
                <a:cubicBezTo>
                  <a:pt x="104193" y="360297"/>
                  <a:pt x="104193" y="360297"/>
                  <a:pt x="54078" y="360297"/>
                </a:cubicBezTo>
                <a:cubicBezTo>
                  <a:pt x="54078" y="360297"/>
                  <a:pt x="54078" y="360297"/>
                  <a:pt x="54078" y="513233"/>
                </a:cubicBezTo>
                <a:cubicBezTo>
                  <a:pt x="54078" y="526194"/>
                  <a:pt x="43528" y="533970"/>
                  <a:pt x="30340" y="533970"/>
                </a:cubicBezTo>
                <a:cubicBezTo>
                  <a:pt x="17152" y="533970"/>
                  <a:pt x="9239" y="526194"/>
                  <a:pt x="9239" y="513233"/>
                </a:cubicBezTo>
                <a:cubicBezTo>
                  <a:pt x="9239" y="513233"/>
                  <a:pt x="9239" y="513233"/>
                  <a:pt x="9239" y="360297"/>
                </a:cubicBezTo>
                <a:cubicBezTo>
                  <a:pt x="9239" y="360297"/>
                  <a:pt x="9239" y="360297"/>
                  <a:pt x="6931" y="360297"/>
                </a:cubicBezTo>
                <a:lnTo>
                  <a:pt x="0" y="360297"/>
                </a:lnTo>
                <a:close/>
                <a:moveTo>
                  <a:pt x="8" y="0"/>
                </a:moveTo>
                <a:cubicBezTo>
                  <a:pt x="26900" y="0"/>
                  <a:pt x="48700" y="20882"/>
                  <a:pt x="48700" y="46641"/>
                </a:cubicBezTo>
                <a:cubicBezTo>
                  <a:pt x="48700" y="72399"/>
                  <a:pt x="26900" y="93281"/>
                  <a:pt x="8" y="93281"/>
                </a:cubicBezTo>
                <a:lnTo>
                  <a:pt x="0" y="93279"/>
                </a:lnTo>
                <a:lnTo>
                  <a:pt x="0" y="2"/>
                </a:lnTo>
                <a:close/>
              </a:path>
            </a:pathLst>
          </a:cu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graphicFrame>
        <p:nvGraphicFramePr>
          <p:cNvPr id="52" name="Chart 65">
            <a:extLst>
              <a:ext uri="{FF2B5EF4-FFF2-40B4-BE49-F238E27FC236}">
                <a16:creationId xmlns:a16="http://schemas.microsoft.com/office/drawing/2014/main" id="{61E2C1FB-2FD5-48AF-8339-C8CAD14551D8}"/>
              </a:ext>
            </a:extLst>
          </p:cNvPr>
          <p:cNvGraphicFramePr/>
          <p:nvPr>
            <p:extLst>
              <p:ext uri="{D42A27DB-BD31-4B8C-83A1-F6EECF244321}">
                <p14:modId xmlns:p14="http://schemas.microsoft.com/office/powerpoint/2010/main" val="2607020775"/>
              </p:ext>
            </p:extLst>
          </p:nvPr>
        </p:nvGraphicFramePr>
        <p:xfrm>
          <a:off x="7674453" y="2440722"/>
          <a:ext cx="3603213" cy="2402142"/>
        </p:xfrm>
        <a:graphic>
          <a:graphicData uri="http://schemas.openxmlformats.org/drawingml/2006/chart">
            <c:chart xmlns:c="http://schemas.openxmlformats.org/drawingml/2006/chart" xmlns:r="http://schemas.openxmlformats.org/officeDocument/2006/relationships" r:id="rId4"/>
          </a:graphicData>
        </a:graphic>
      </p:graphicFrame>
      <p:grpSp>
        <p:nvGrpSpPr>
          <p:cNvPr id="53" name="Group 66">
            <a:extLst>
              <a:ext uri="{FF2B5EF4-FFF2-40B4-BE49-F238E27FC236}">
                <a16:creationId xmlns:a16="http://schemas.microsoft.com/office/drawing/2014/main" id="{8AE05365-FE22-47EC-8C6B-CD0CFD43C5C3}"/>
              </a:ext>
            </a:extLst>
          </p:cNvPr>
          <p:cNvGrpSpPr/>
          <p:nvPr/>
        </p:nvGrpSpPr>
        <p:grpSpPr>
          <a:xfrm>
            <a:off x="8447871" y="4668103"/>
            <a:ext cx="2419859" cy="533971"/>
            <a:chOff x="3239835" y="1936087"/>
            <a:chExt cx="2419859" cy="533971"/>
          </a:xfrm>
        </p:grpSpPr>
        <p:sp>
          <p:nvSpPr>
            <p:cNvPr id="54" name="Freeform 67">
              <a:extLst>
                <a:ext uri="{FF2B5EF4-FFF2-40B4-BE49-F238E27FC236}">
                  <a16:creationId xmlns:a16="http://schemas.microsoft.com/office/drawing/2014/main" id="{D2A866AC-4664-46D1-9CF2-74E78B791C24}"/>
                </a:ext>
              </a:extLst>
            </p:cNvPr>
            <p:cNvSpPr>
              <a:spLocks noChangeArrowheads="1"/>
            </p:cNvSpPr>
            <p:nvPr/>
          </p:nvSpPr>
          <p:spPr bwMode="auto">
            <a:xfrm>
              <a:off x="3239835"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5" name="Freeform 68">
              <a:extLst>
                <a:ext uri="{FF2B5EF4-FFF2-40B4-BE49-F238E27FC236}">
                  <a16:creationId xmlns:a16="http://schemas.microsoft.com/office/drawing/2014/main" id="{732878E5-EB62-4D34-BE2B-EF190D4CB4CD}"/>
                </a:ext>
              </a:extLst>
            </p:cNvPr>
            <p:cNvSpPr>
              <a:spLocks noChangeArrowheads="1"/>
            </p:cNvSpPr>
            <p:nvPr/>
          </p:nvSpPr>
          <p:spPr bwMode="auto">
            <a:xfrm>
              <a:off x="3483314"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6" name="Freeform 69">
              <a:extLst>
                <a:ext uri="{FF2B5EF4-FFF2-40B4-BE49-F238E27FC236}">
                  <a16:creationId xmlns:a16="http://schemas.microsoft.com/office/drawing/2014/main" id="{6CBD64A1-1419-4C14-9E02-0CB5FDC979A8}"/>
                </a:ext>
              </a:extLst>
            </p:cNvPr>
            <p:cNvSpPr>
              <a:spLocks noChangeArrowheads="1"/>
            </p:cNvSpPr>
            <p:nvPr/>
          </p:nvSpPr>
          <p:spPr bwMode="auto">
            <a:xfrm>
              <a:off x="3730007"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7" name="Freeform 70">
              <a:extLst>
                <a:ext uri="{FF2B5EF4-FFF2-40B4-BE49-F238E27FC236}">
                  <a16:creationId xmlns:a16="http://schemas.microsoft.com/office/drawing/2014/main" id="{2922B978-550D-4AFA-A325-5EFFE02C0271}"/>
                </a:ext>
              </a:extLst>
            </p:cNvPr>
            <p:cNvSpPr>
              <a:spLocks noChangeArrowheads="1"/>
            </p:cNvSpPr>
            <p:nvPr/>
          </p:nvSpPr>
          <p:spPr bwMode="auto">
            <a:xfrm>
              <a:off x="3973486"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8" name="Freeform 71">
              <a:extLst>
                <a:ext uri="{FF2B5EF4-FFF2-40B4-BE49-F238E27FC236}">
                  <a16:creationId xmlns:a16="http://schemas.microsoft.com/office/drawing/2014/main" id="{986396CB-1565-4A2A-A18C-297C07B1DB8C}"/>
                </a:ext>
              </a:extLst>
            </p:cNvPr>
            <p:cNvSpPr>
              <a:spLocks noChangeArrowheads="1"/>
            </p:cNvSpPr>
            <p:nvPr/>
          </p:nvSpPr>
          <p:spPr bwMode="auto">
            <a:xfrm>
              <a:off x="4218762"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59" name="Freeform 72">
              <a:extLst>
                <a:ext uri="{FF2B5EF4-FFF2-40B4-BE49-F238E27FC236}">
                  <a16:creationId xmlns:a16="http://schemas.microsoft.com/office/drawing/2014/main" id="{FA78FDF2-22FD-4226-A542-593D4CB4FB51}"/>
                </a:ext>
              </a:extLst>
            </p:cNvPr>
            <p:cNvSpPr>
              <a:spLocks noChangeArrowheads="1"/>
            </p:cNvSpPr>
            <p:nvPr/>
          </p:nvSpPr>
          <p:spPr bwMode="auto">
            <a:xfrm>
              <a:off x="4462240" y="1936087"/>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rgbClr val="9D399B"/>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0" name="Freeform 73">
              <a:extLst>
                <a:ext uri="{FF2B5EF4-FFF2-40B4-BE49-F238E27FC236}">
                  <a16:creationId xmlns:a16="http://schemas.microsoft.com/office/drawing/2014/main" id="{454F196C-77B3-4F2A-8FCA-D9B274A21383}"/>
                </a:ext>
              </a:extLst>
            </p:cNvPr>
            <p:cNvSpPr>
              <a:spLocks noChangeArrowheads="1"/>
            </p:cNvSpPr>
            <p:nvPr/>
          </p:nvSpPr>
          <p:spPr bwMode="auto">
            <a:xfrm>
              <a:off x="4708934"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1" name="Freeform 74">
              <a:extLst>
                <a:ext uri="{FF2B5EF4-FFF2-40B4-BE49-F238E27FC236}">
                  <a16:creationId xmlns:a16="http://schemas.microsoft.com/office/drawing/2014/main" id="{A8442968-5327-49FC-9508-CCCB2D342A5B}"/>
                </a:ext>
              </a:extLst>
            </p:cNvPr>
            <p:cNvSpPr>
              <a:spLocks noChangeArrowheads="1"/>
            </p:cNvSpPr>
            <p:nvPr/>
          </p:nvSpPr>
          <p:spPr bwMode="auto">
            <a:xfrm>
              <a:off x="4952413" y="1936087"/>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2" name="Freeform 75">
              <a:extLst>
                <a:ext uri="{FF2B5EF4-FFF2-40B4-BE49-F238E27FC236}">
                  <a16:creationId xmlns:a16="http://schemas.microsoft.com/office/drawing/2014/main" id="{BCF1CB1C-9A83-4388-AA1A-2E2892BAC551}"/>
                </a:ext>
              </a:extLst>
            </p:cNvPr>
            <p:cNvSpPr>
              <a:spLocks noChangeArrowheads="1"/>
            </p:cNvSpPr>
            <p:nvPr/>
          </p:nvSpPr>
          <p:spPr bwMode="auto">
            <a:xfrm>
              <a:off x="5189877" y="1936088"/>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3" name="Freeform 76">
              <a:extLst>
                <a:ext uri="{FF2B5EF4-FFF2-40B4-BE49-F238E27FC236}">
                  <a16:creationId xmlns:a16="http://schemas.microsoft.com/office/drawing/2014/main" id="{B80F5051-4FF6-4F18-B9D4-CE3E91FB7ACD}"/>
                </a:ext>
              </a:extLst>
            </p:cNvPr>
            <p:cNvSpPr>
              <a:spLocks noChangeArrowheads="1"/>
            </p:cNvSpPr>
            <p:nvPr/>
          </p:nvSpPr>
          <p:spPr bwMode="auto">
            <a:xfrm>
              <a:off x="5433355" y="1936087"/>
              <a:ext cx="226339" cy="533970"/>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grpSp>
        <p:nvGrpSpPr>
          <p:cNvPr id="64" name="Group 77">
            <a:extLst>
              <a:ext uri="{FF2B5EF4-FFF2-40B4-BE49-F238E27FC236}">
                <a16:creationId xmlns:a16="http://schemas.microsoft.com/office/drawing/2014/main" id="{9B2E7A61-C37D-481C-B9E5-60AB19B25A19}"/>
              </a:ext>
            </a:extLst>
          </p:cNvPr>
          <p:cNvGrpSpPr/>
          <p:nvPr/>
        </p:nvGrpSpPr>
        <p:grpSpPr>
          <a:xfrm>
            <a:off x="8400371" y="5306757"/>
            <a:ext cx="2461244" cy="533973"/>
            <a:chOff x="3903930" y="3519055"/>
            <a:chExt cx="2461244" cy="533973"/>
          </a:xfrm>
        </p:grpSpPr>
        <p:sp>
          <p:nvSpPr>
            <p:cNvPr id="65" name="Freeform 78">
              <a:extLst>
                <a:ext uri="{FF2B5EF4-FFF2-40B4-BE49-F238E27FC236}">
                  <a16:creationId xmlns:a16="http://schemas.microsoft.com/office/drawing/2014/main" id="{AFC0977A-6778-40F5-B4E2-D10CECC7515F}"/>
                </a:ext>
              </a:extLst>
            </p:cNvPr>
            <p:cNvSpPr/>
            <p:nvPr/>
          </p:nvSpPr>
          <p:spPr bwMode="auto">
            <a:xfrm>
              <a:off x="4394894" y="3519058"/>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6" name="Freeform 79">
              <a:extLst>
                <a:ext uri="{FF2B5EF4-FFF2-40B4-BE49-F238E27FC236}">
                  <a16:creationId xmlns:a16="http://schemas.microsoft.com/office/drawing/2014/main" id="{E388E0B0-470F-4B40-BFEC-47D9988CF9CE}"/>
                </a:ext>
              </a:extLst>
            </p:cNvPr>
            <p:cNvSpPr/>
            <p:nvPr/>
          </p:nvSpPr>
          <p:spPr bwMode="auto">
            <a:xfrm>
              <a:off x="4642283" y="3519057"/>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7" name="Freeform 80">
              <a:extLst>
                <a:ext uri="{FF2B5EF4-FFF2-40B4-BE49-F238E27FC236}">
                  <a16:creationId xmlns:a16="http://schemas.microsoft.com/office/drawing/2014/main" id="{A7639848-3521-4870-99C2-4B1F1A413282}"/>
                </a:ext>
              </a:extLst>
            </p:cNvPr>
            <p:cNvSpPr/>
            <p:nvPr/>
          </p:nvSpPr>
          <p:spPr bwMode="auto">
            <a:xfrm>
              <a:off x="4890948" y="3519057"/>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8" name="Freeform 81">
              <a:extLst>
                <a:ext uri="{FF2B5EF4-FFF2-40B4-BE49-F238E27FC236}">
                  <a16:creationId xmlns:a16="http://schemas.microsoft.com/office/drawing/2014/main" id="{43E9F779-E636-4097-936F-C4C6250FF84A}"/>
                </a:ext>
              </a:extLst>
            </p:cNvPr>
            <p:cNvSpPr/>
            <p:nvPr/>
          </p:nvSpPr>
          <p:spPr bwMode="auto">
            <a:xfrm>
              <a:off x="5138337" y="3519057"/>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69" name="Freeform 82">
              <a:extLst>
                <a:ext uri="{FF2B5EF4-FFF2-40B4-BE49-F238E27FC236}">
                  <a16:creationId xmlns:a16="http://schemas.microsoft.com/office/drawing/2014/main" id="{F528F324-20D6-49D9-99BF-33422D2D3447}"/>
                </a:ext>
              </a:extLst>
            </p:cNvPr>
            <p:cNvSpPr/>
            <p:nvPr/>
          </p:nvSpPr>
          <p:spPr bwMode="auto">
            <a:xfrm>
              <a:off x="5375077" y="3519057"/>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0" name="Freeform 83">
              <a:extLst>
                <a:ext uri="{FF2B5EF4-FFF2-40B4-BE49-F238E27FC236}">
                  <a16:creationId xmlns:a16="http://schemas.microsoft.com/office/drawing/2014/main" id="{429F5927-63FA-4C21-9D5F-A8A3C405407E}"/>
                </a:ext>
              </a:extLst>
            </p:cNvPr>
            <p:cNvSpPr/>
            <p:nvPr/>
          </p:nvSpPr>
          <p:spPr bwMode="auto">
            <a:xfrm>
              <a:off x="5622465" y="3519056"/>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1" name="Freeform 84">
              <a:extLst>
                <a:ext uri="{FF2B5EF4-FFF2-40B4-BE49-F238E27FC236}">
                  <a16:creationId xmlns:a16="http://schemas.microsoft.com/office/drawing/2014/main" id="{064BAE90-FFB6-443E-A030-A376D123F42F}"/>
                </a:ext>
              </a:extLst>
            </p:cNvPr>
            <p:cNvSpPr/>
            <p:nvPr/>
          </p:nvSpPr>
          <p:spPr bwMode="auto">
            <a:xfrm>
              <a:off x="5871130" y="3519056"/>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2" name="Freeform 85">
              <a:extLst>
                <a:ext uri="{FF2B5EF4-FFF2-40B4-BE49-F238E27FC236}">
                  <a16:creationId xmlns:a16="http://schemas.microsoft.com/office/drawing/2014/main" id="{FD582CC2-F39E-40CB-BE88-08E7D917CB91}"/>
                </a:ext>
              </a:extLst>
            </p:cNvPr>
            <p:cNvSpPr/>
            <p:nvPr/>
          </p:nvSpPr>
          <p:spPr bwMode="auto">
            <a:xfrm>
              <a:off x="6118519" y="3519056"/>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ysClr val="window" lastClr="FFFFFF">
                <a:lumMod val="8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3" name="Freeform 86">
              <a:extLst>
                <a:ext uri="{FF2B5EF4-FFF2-40B4-BE49-F238E27FC236}">
                  <a16:creationId xmlns:a16="http://schemas.microsoft.com/office/drawing/2014/main" id="{E54A4AED-DFD4-4DA4-AC08-F1AE3389203D}"/>
                </a:ext>
              </a:extLst>
            </p:cNvPr>
            <p:cNvSpPr/>
            <p:nvPr/>
          </p:nvSpPr>
          <p:spPr bwMode="auto">
            <a:xfrm>
              <a:off x="3903930" y="3519056"/>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4" name="Freeform 87">
              <a:extLst>
                <a:ext uri="{FF2B5EF4-FFF2-40B4-BE49-F238E27FC236}">
                  <a16:creationId xmlns:a16="http://schemas.microsoft.com/office/drawing/2014/main" id="{B733B9ED-A73D-47D1-90DE-905001B20487}"/>
                </a:ext>
              </a:extLst>
            </p:cNvPr>
            <p:cNvSpPr/>
            <p:nvPr/>
          </p:nvSpPr>
          <p:spPr bwMode="auto">
            <a:xfrm>
              <a:off x="4151319" y="3519055"/>
              <a:ext cx="246655" cy="533970"/>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F357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sp>
        <p:nvSpPr>
          <p:cNvPr id="75" name="Flowchart: Off-page Connector 88">
            <a:extLst>
              <a:ext uri="{FF2B5EF4-FFF2-40B4-BE49-F238E27FC236}">
                <a16:creationId xmlns:a16="http://schemas.microsoft.com/office/drawing/2014/main" id="{766EC412-57B3-48B2-9E81-2315582D3EF5}"/>
              </a:ext>
            </a:extLst>
          </p:cNvPr>
          <p:cNvSpPr/>
          <p:nvPr/>
        </p:nvSpPr>
        <p:spPr>
          <a:xfrm>
            <a:off x="9330325" y="1859400"/>
            <a:ext cx="1211283" cy="665018"/>
          </a:xfrm>
          <a:prstGeom prst="flowChartOffpageConnector">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mn-ea"/>
              <a:cs typeface="+mn-cs"/>
            </a:endParaRPr>
          </a:p>
        </p:txBody>
      </p:sp>
      <p:sp>
        <p:nvSpPr>
          <p:cNvPr id="76" name="TextBox 89">
            <a:extLst>
              <a:ext uri="{FF2B5EF4-FFF2-40B4-BE49-F238E27FC236}">
                <a16:creationId xmlns:a16="http://schemas.microsoft.com/office/drawing/2014/main" id="{B601F9B0-DCF2-4822-A65E-BA90B9FC1534}"/>
              </a:ext>
            </a:extLst>
          </p:cNvPr>
          <p:cNvSpPr txBox="1"/>
          <p:nvPr/>
        </p:nvSpPr>
        <p:spPr>
          <a:xfrm>
            <a:off x="9443140" y="1906343"/>
            <a:ext cx="985654" cy="400110"/>
          </a:xfrm>
          <a:prstGeom prst="rect">
            <a:avLst/>
          </a:prstGeom>
          <a:noFill/>
        </p:spPr>
        <p:txBody>
          <a:bodyPr wrap="none" rtlCol="0">
            <a:spAutoFit/>
          </a:bodyPr>
          <a:lstStyle/>
          <a:p>
            <a:pPr algn="ctr">
              <a:defRPr/>
            </a:pPr>
            <a:r>
              <a:rPr lang="id-ID" sz="2000" dirty="0">
                <a:solidFill>
                  <a:prstClr val="white"/>
                </a:solidFill>
                <a:latin typeface="+mn-ea"/>
              </a:rPr>
              <a:t>Twitter</a:t>
            </a:r>
          </a:p>
        </p:txBody>
      </p:sp>
      <p:sp>
        <p:nvSpPr>
          <p:cNvPr id="77" name="Freeform 90">
            <a:extLst>
              <a:ext uri="{FF2B5EF4-FFF2-40B4-BE49-F238E27FC236}">
                <a16:creationId xmlns:a16="http://schemas.microsoft.com/office/drawing/2014/main" id="{C258C991-7723-40B5-B3FE-56CEA05D6A31}"/>
              </a:ext>
            </a:extLst>
          </p:cNvPr>
          <p:cNvSpPr>
            <a:spLocks noChangeArrowheads="1"/>
          </p:cNvSpPr>
          <p:nvPr/>
        </p:nvSpPr>
        <p:spPr bwMode="auto">
          <a:xfrm>
            <a:off x="8909564" y="1839412"/>
            <a:ext cx="296614" cy="699761"/>
          </a:xfrm>
          <a:custGeom>
            <a:avLst/>
            <a:gdLst>
              <a:gd name="connsiteX0" fmla="*/ 370873 w 1290638"/>
              <a:gd name="connsiteY0" fmla="*/ 598487 h 3044825"/>
              <a:gd name="connsiteX1" fmla="*/ 519222 w 1290638"/>
              <a:gd name="connsiteY1" fmla="*/ 598487 h 3044825"/>
              <a:gd name="connsiteX2" fmla="*/ 548892 w 1290638"/>
              <a:gd name="connsiteY2" fmla="*/ 598487 h 3044825"/>
              <a:gd name="connsiteX3" fmla="*/ 919765 w 1290638"/>
              <a:gd name="connsiteY3" fmla="*/ 598487 h 3044825"/>
              <a:gd name="connsiteX4" fmla="*/ 1290638 w 1290638"/>
              <a:gd name="connsiteY4" fmla="*/ 962526 h 3044825"/>
              <a:gd name="connsiteX5" fmla="*/ 1290638 w 1290638"/>
              <a:gd name="connsiteY5" fmla="*/ 1661479 h 3044825"/>
              <a:gd name="connsiteX6" fmla="*/ 1171959 w 1290638"/>
              <a:gd name="connsiteY6" fmla="*/ 1777972 h 3044825"/>
              <a:gd name="connsiteX7" fmla="*/ 1053279 w 1290638"/>
              <a:gd name="connsiteY7" fmla="*/ 1661479 h 3044825"/>
              <a:gd name="connsiteX8" fmla="*/ 1053279 w 1290638"/>
              <a:gd name="connsiteY8" fmla="*/ 1253756 h 3044825"/>
              <a:gd name="connsiteX9" fmla="*/ 1053279 w 1290638"/>
              <a:gd name="connsiteY9" fmla="*/ 1006210 h 3044825"/>
              <a:gd name="connsiteX10" fmla="*/ 993940 w 1290638"/>
              <a:gd name="connsiteY10" fmla="*/ 1006210 h 3044825"/>
              <a:gd name="connsiteX11" fmla="*/ 993940 w 1290638"/>
              <a:gd name="connsiteY11" fmla="*/ 1268318 h 3044825"/>
              <a:gd name="connsiteX12" fmla="*/ 993940 w 1290638"/>
              <a:gd name="connsiteY12" fmla="*/ 1719725 h 3044825"/>
              <a:gd name="connsiteX13" fmla="*/ 993940 w 1290638"/>
              <a:gd name="connsiteY13" fmla="*/ 1777972 h 3044825"/>
              <a:gd name="connsiteX14" fmla="*/ 993940 w 1290638"/>
              <a:gd name="connsiteY14" fmla="*/ 2884648 h 3044825"/>
              <a:gd name="connsiteX15" fmla="*/ 830756 w 1290638"/>
              <a:gd name="connsiteY15" fmla="*/ 3044825 h 3044825"/>
              <a:gd name="connsiteX16" fmla="*/ 667572 w 1290638"/>
              <a:gd name="connsiteY16" fmla="*/ 2884648 h 3044825"/>
              <a:gd name="connsiteX17" fmla="*/ 667572 w 1290638"/>
              <a:gd name="connsiteY17" fmla="*/ 1777972 h 3044825"/>
              <a:gd name="connsiteX18" fmla="*/ 608232 w 1290638"/>
              <a:gd name="connsiteY18" fmla="*/ 1777972 h 3044825"/>
              <a:gd name="connsiteX19" fmla="*/ 608232 w 1290638"/>
              <a:gd name="connsiteY19" fmla="*/ 2884648 h 3044825"/>
              <a:gd name="connsiteX20" fmla="*/ 459883 w 1290638"/>
              <a:gd name="connsiteY20" fmla="*/ 3044825 h 3044825"/>
              <a:gd name="connsiteX21" fmla="*/ 296698 w 1290638"/>
              <a:gd name="connsiteY21" fmla="*/ 2884648 h 3044825"/>
              <a:gd name="connsiteX22" fmla="*/ 296698 w 1290638"/>
              <a:gd name="connsiteY22" fmla="*/ 1777972 h 3044825"/>
              <a:gd name="connsiteX23" fmla="*/ 296698 w 1290638"/>
              <a:gd name="connsiteY23" fmla="*/ 1719725 h 3044825"/>
              <a:gd name="connsiteX24" fmla="*/ 296698 w 1290638"/>
              <a:gd name="connsiteY24" fmla="*/ 1268318 h 3044825"/>
              <a:gd name="connsiteX25" fmla="*/ 296698 w 1290638"/>
              <a:gd name="connsiteY25" fmla="*/ 1006210 h 3044825"/>
              <a:gd name="connsiteX26" fmla="*/ 237358 w 1290638"/>
              <a:gd name="connsiteY26" fmla="*/ 1006210 h 3044825"/>
              <a:gd name="connsiteX27" fmla="*/ 237358 w 1290638"/>
              <a:gd name="connsiteY27" fmla="*/ 1253756 h 3044825"/>
              <a:gd name="connsiteX28" fmla="*/ 237358 w 1290638"/>
              <a:gd name="connsiteY28" fmla="*/ 1661479 h 3044825"/>
              <a:gd name="connsiteX29" fmla="*/ 118679 w 1290638"/>
              <a:gd name="connsiteY29" fmla="*/ 1777972 h 3044825"/>
              <a:gd name="connsiteX30" fmla="*/ 0 w 1290638"/>
              <a:gd name="connsiteY30" fmla="*/ 1661479 h 3044825"/>
              <a:gd name="connsiteX31" fmla="*/ 0 w 1290638"/>
              <a:gd name="connsiteY31" fmla="*/ 962526 h 3044825"/>
              <a:gd name="connsiteX32" fmla="*/ 370873 w 1290638"/>
              <a:gd name="connsiteY32" fmla="*/ 598487 h 3044825"/>
              <a:gd name="connsiteX33" fmla="*/ 646113 w 1290638"/>
              <a:gd name="connsiteY33" fmla="*/ 0 h 3044825"/>
              <a:gd name="connsiteX34" fmla="*/ 920751 w 1290638"/>
              <a:gd name="connsiteY34" fmla="*/ 269875 h 3044825"/>
              <a:gd name="connsiteX35" fmla="*/ 646113 w 1290638"/>
              <a:gd name="connsiteY35" fmla="*/ 539750 h 3044825"/>
              <a:gd name="connsiteX36" fmla="*/ 371475 w 1290638"/>
              <a:gd name="connsiteY36" fmla="*/ 269875 h 3044825"/>
              <a:gd name="connsiteX37" fmla="*/ 646113 w 1290638"/>
              <a:gd name="connsiteY37" fmla="*/ 0 h 30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90638" h="3044825">
                <a:moveTo>
                  <a:pt x="370873" y="598487"/>
                </a:moveTo>
                <a:cubicBezTo>
                  <a:pt x="370873" y="598487"/>
                  <a:pt x="370873" y="598487"/>
                  <a:pt x="519222" y="598487"/>
                </a:cubicBezTo>
                <a:cubicBezTo>
                  <a:pt x="519222" y="598487"/>
                  <a:pt x="519222" y="598487"/>
                  <a:pt x="548892" y="598487"/>
                </a:cubicBezTo>
                <a:cubicBezTo>
                  <a:pt x="548892" y="598487"/>
                  <a:pt x="548892" y="598487"/>
                  <a:pt x="919765" y="598487"/>
                </a:cubicBezTo>
                <a:cubicBezTo>
                  <a:pt x="1112619" y="598487"/>
                  <a:pt x="1275803" y="758664"/>
                  <a:pt x="1290638" y="962526"/>
                </a:cubicBezTo>
                <a:cubicBezTo>
                  <a:pt x="1290638" y="962526"/>
                  <a:pt x="1290638" y="962526"/>
                  <a:pt x="1290638" y="1661479"/>
                </a:cubicBezTo>
                <a:cubicBezTo>
                  <a:pt x="1290638" y="1734287"/>
                  <a:pt x="1231299" y="1777972"/>
                  <a:pt x="1171959" y="1777972"/>
                </a:cubicBezTo>
                <a:cubicBezTo>
                  <a:pt x="1097784" y="1777972"/>
                  <a:pt x="1053279" y="1734287"/>
                  <a:pt x="1053279" y="1661479"/>
                </a:cubicBezTo>
                <a:cubicBezTo>
                  <a:pt x="1053279" y="1661479"/>
                  <a:pt x="1053279" y="1661479"/>
                  <a:pt x="1053279" y="1253756"/>
                </a:cubicBezTo>
                <a:cubicBezTo>
                  <a:pt x="1053279" y="1253756"/>
                  <a:pt x="1053279" y="1253756"/>
                  <a:pt x="1053279" y="1006210"/>
                </a:cubicBezTo>
                <a:cubicBezTo>
                  <a:pt x="1053279" y="1006210"/>
                  <a:pt x="1053279" y="1006210"/>
                  <a:pt x="993940" y="1006210"/>
                </a:cubicBezTo>
                <a:cubicBezTo>
                  <a:pt x="993940" y="1006210"/>
                  <a:pt x="993940" y="1006210"/>
                  <a:pt x="993940" y="1268318"/>
                </a:cubicBezTo>
                <a:cubicBezTo>
                  <a:pt x="993940" y="1268318"/>
                  <a:pt x="993940" y="1268318"/>
                  <a:pt x="993940" y="1719725"/>
                </a:cubicBezTo>
                <a:cubicBezTo>
                  <a:pt x="993940" y="1719725"/>
                  <a:pt x="993940" y="1719725"/>
                  <a:pt x="993940" y="1777972"/>
                </a:cubicBezTo>
                <a:cubicBezTo>
                  <a:pt x="993940" y="1777972"/>
                  <a:pt x="993940" y="1777972"/>
                  <a:pt x="993940" y="2884648"/>
                </a:cubicBezTo>
                <a:cubicBezTo>
                  <a:pt x="993940" y="2972017"/>
                  <a:pt x="919765" y="3044825"/>
                  <a:pt x="830756" y="3044825"/>
                </a:cubicBezTo>
                <a:cubicBezTo>
                  <a:pt x="741746" y="3044825"/>
                  <a:pt x="667572" y="2972017"/>
                  <a:pt x="667572" y="2884648"/>
                </a:cubicBezTo>
                <a:cubicBezTo>
                  <a:pt x="667572" y="2884648"/>
                  <a:pt x="667572" y="2884648"/>
                  <a:pt x="667572" y="1777972"/>
                </a:cubicBezTo>
                <a:cubicBezTo>
                  <a:pt x="667572" y="1777972"/>
                  <a:pt x="667572" y="1777972"/>
                  <a:pt x="608232" y="1777972"/>
                </a:cubicBezTo>
                <a:cubicBezTo>
                  <a:pt x="608232" y="1777972"/>
                  <a:pt x="608232" y="1777972"/>
                  <a:pt x="608232" y="2884648"/>
                </a:cubicBezTo>
                <a:cubicBezTo>
                  <a:pt x="608232" y="2972017"/>
                  <a:pt x="548892" y="3044825"/>
                  <a:pt x="459883" y="3044825"/>
                </a:cubicBezTo>
                <a:cubicBezTo>
                  <a:pt x="370873" y="3044825"/>
                  <a:pt x="296698" y="2972017"/>
                  <a:pt x="296698" y="2884648"/>
                </a:cubicBezTo>
                <a:cubicBezTo>
                  <a:pt x="296698" y="2884648"/>
                  <a:pt x="296698" y="2884648"/>
                  <a:pt x="296698" y="1777972"/>
                </a:cubicBezTo>
                <a:cubicBezTo>
                  <a:pt x="296698" y="1777972"/>
                  <a:pt x="296698" y="1777972"/>
                  <a:pt x="296698" y="1719725"/>
                </a:cubicBezTo>
                <a:cubicBezTo>
                  <a:pt x="296698" y="1719725"/>
                  <a:pt x="296698" y="1719725"/>
                  <a:pt x="296698" y="1268318"/>
                </a:cubicBezTo>
                <a:cubicBezTo>
                  <a:pt x="296698" y="1268318"/>
                  <a:pt x="296698" y="1268318"/>
                  <a:pt x="296698" y="1006210"/>
                </a:cubicBezTo>
                <a:cubicBezTo>
                  <a:pt x="296698" y="1006210"/>
                  <a:pt x="296698" y="1006210"/>
                  <a:pt x="237358" y="1006210"/>
                </a:cubicBezTo>
                <a:cubicBezTo>
                  <a:pt x="237358" y="1006210"/>
                  <a:pt x="237358" y="1006210"/>
                  <a:pt x="237358" y="1253756"/>
                </a:cubicBezTo>
                <a:cubicBezTo>
                  <a:pt x="237358" y="1253756"/>
                  <a:pt x="237358" y="1253756"/>
                  <a:pt x="237358" y="1661479"/>
                </a:cubicBezTo>
                <a:cubicBezTo>
                  <a:pt x="237358" y="1734287"/>
                  <a:pt x="192854" y="1777972"/>
                  <a:pt x="118679" y="1777972"/>
                </a:cubicBezTo>
                <a:cubicBezTo>
                  <a:pt x="59340" y="1777972"/>
                  <a:pt x="0" y="1734287"/>
                  <a:pt x="0" y="1661479"/>
                </a:cubicBezTo>
                <a:cubicBezTo>
                  <a:pt x="0" y="1661479"/>
                  <a:pt x="0" y="1661479"/>
                  <a:pt x="0" y="962526"/>
                </a:cubicBezTo>
                <a:cubicBezTo>
                  <a:pt x="0" y="758664"/>
                  <a:pt x="178019" y="598487"/>
                  <a:pt x="370873" y="598487"/>
                </a:cubicBezTo>
                <a:close/>
                <a:moveTo>
                  <a:pt x="646113" y="0"/>
                </a:moveTo>
                <a:cubicBezTo>
                  <a:pt x="797791" y="0"/>
                  <a:pt x="920751" y="120827"/>
                  <a:pt x="920751" y="269875"/>
                </a:cubicBezTo>
                <a:cubicBezTo>
                  <a:pt x="920751" y="418923"/>
                  <a:pt x="797791" y="539750"/>
                  <a:pt x="646113" y="539750"/>
                </a:cubicBezTo>
                <a:cubicBezTo>
                  <a:pt x="494435" y="539750"/>
                  <a:pt x="371475" y="418923"/>
                  <a:pt x="371475" y="269875"/>
                </a:cubicBezTo>
                <a:cubicBezTo>
                  <a:pt x="371475" y="120827"/>
                  <a:pt x="494435" y="0"/>
                  <a:pt x="646113" y="0"/>
                </a:cubicBezTo>
                <a:close/>
              </a:path>
            </a:pathLst>
          </a:custGeom>
          <a:solidFill>
            <a:sysClr val="window" lastClr="FFFFFF">
              <a:lumMod val="75000"/>
            </a:sysClr>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sp>
        <p:nvSpPr>
          <p:cNvPr id="78" name="Freeform 92">
            <a:extLst>
              <a:ext uri="{FF2B5EF4-FFF2-40B4-BE49-F238E27FC236}">
                <a16:creationId xmlns:a16="http://schemas.microsoft.com/office/drawing/2014/main" id="{758D9826-6332-4C6A-A58E-986B9664560F}"/>
              </a:ext>
            </a:extLst>
          </p:cNvPr>
          <p:cNvSpPr/>
          <p:nvPr/>
        </p:nvSpPr>
        <p:spPr bwMode="auto">
          <a:xfrm>
            <a:off x="8554799" y="1839412"/>
            <a:ext cx="323238" cy="699761"/>
          </a:xfrm>
          <a:custGeom>
            <a:avLst/>
            <a:gdLst>
              <a:gd name="connsiteX0" fmla="*/ 585642 w 1431418"/>
              <a:gd name="connsiteY0" fmla="*/ 601663 h 3098801"/>
              <a:gd name="connsiteX1" fmla="*/ 692790 w 1431418"/>
              <a:gd name="connsiteY1" fmla="*/ 601663 h 3098801"/>
              <a:gd name="connsiteX2" fmla="*/ 738710 w 1431418"/>
              <a:gd name="connsiteY2" fmla="*/ 601663 h 3098801"/>
              <a:gd name="connsiteX3" fmla="*/ 845858 w 1431418"/>
              <a:gd name="connsiteY3" fmla="*/ 601663 h 3098801"/>
              <a:gd name="connsiteX4" fmla="*/ 1197916 w 1431418"/>
              <a:gd name="connsiteY4" fmla="*/ 872437 h 3098801"/>
              <a:gd name="connsiteX5" fmla="*/ 1213223 w 1431418"/>
              <a:gd name="connsiteY5" fmla="*/ 872437 h 3098801"/>
              <a:gd name="connsiteX6" fmla="*/ 1427518 w 1431418"/>
              <a:gd name="connsiteY6" fmla="*/ 1549372 h 3098801"/>
              <a:gd name="connsiteX7" fmla="*/ 1350984 w 1431418"/>
              <a:gd name="connsiteY7" fmla="*/ 1699802 h 3098801"/>
              <a:gd name="connsiteX8" fmla="*/ 1213223 w 1431418"/>
              <a:gd name="connsiteY8" fmla="*/ 1624587 h 3098801"/>
              <a:gd name="connsiteX9" fmla="*/ 998927 w 1431418"/>
              <a:gd name="connsiteY9" fmla="*/ 977738 h 3098801"/>
              <a:gd name="connsiteX10" fmla="*/ 953006 w 1431418"/>
              <a:gd name="connsiteY10" fmla="*/ 977738 h 3098801"/>
              <a:gd name="connsiteX11" fmla="*/ 1320370 w 1431418"/>
              <a:gd name="connsiteY11" fmla="*/ 2090920 h 3098801"/>
              <a:gd name="connsiteX12" fmla="*/ 1029540 w 1431418"/>
              <a:gd name="connsiteY12" fmla="*/ 2090920 h 3098801"/>
              <a:gd name="connsiteX13" fmla="*/ 1029540 w 1431418"/>
              <a:gd name="connsiteY13" fmla="*/ 2978457 h 3098801"/>
              <a:gd name="connsiteX14" fmla="*/ 891779 w 1431418"/>
              <a:gd name="connsiteY14" fmla="*/ 3098801 h 3098801"/>
              <a:gd name="connsiteX15" fmla="*/ 769324 w 1431418"/>
              <a:gd name="connsiteY15" fmla="*/ 2978457 h 3098801"/>
              <a:gd name="connsiteX16" fmla="*/ 769324 w 1431418"/>
              <a:gd name="connsiteY16" fmla="*/ 2090920 h 3098801"/>
              <a:gd name="connsiteX17" fmla="*/ 662176 w 1431418"/>
              <a:gd name="connsiteY17" fmla="*/ 2090920 h 3098801"/>
              <a:gd name="connsiteX18" fmla="*/ 662176 w 1431418"/>
              <a:gd name="connsiteY18" fmla="*/ 2978457 h 3098801"/>
              <a:gd name="connsiteX19" fmla="*/ 539722 w 1431418"/>
              <a:gd name="connsiteY19" fmla="*/ 3098801 h 3098801"/>
              <a:gd name="connsiteX20" fmla="*/ 401960 w 1431418"/>
              <a:gd name="connsiteY20" fmla="*/ 2978457 h 3098801"/>
              <a:gd name="connsiteX21" fmla="*/ 401960 w 1431418"/>
              <a:gd name="connsiteY21" fmla="*/ 2090920 h 3098801"/>
              <a:gd name="connsiteX22" fmla="*/ 111130 w 1431418"/>
              <a:gd name="connsiteY22" fmla="*/ 2090920 h 3098801"/>
              <a:gd name="connsiteX23" fmla="*/ 478494 w 1431418"/>
              <a:gd name="connsiteY23" fmla="*/ 977738 h 3098801"/>
              <a:gd name="connsiteX24" fmla="*/ 417267 w 1431418"/>
              <a:gd name="connsiteY24" fmla="*/ 977738 h 3098801"/>
              <a:gd name="connsiteX25" fmla="*/ 202971 w 1431418"/>
              <a:gd name="connsiteY25" fmla="*/ 1624587 h 3098801"/>
              <a:gd name="connsiteX26" fmla="*/ 65209 w 1431418"/>
              <a:gd name="connsiteY26" fmla="*/ 1699802 h 3098801"/>
              <a:gd name="connsiteX27" fmla="*/ 3982 w 1431418"/>
              <a:gd name="connsiteY27" fmla="*/ 1549372 h 3098801"/>
              <a:gd name="connsiteX28" fmla="*/ 218278 w 1431418"/>
              <a:gd name="connsiteY28" fmla="*/ 872437 h 3098801"/>
              <a:gd name="connsiteX29" fmla="*/ 233585 w 1431418"/>
              <a:gd name="connsiteY29" fmla="*/ 872437 h 3098801"/>
              <a:gd name="connsiteX30" fmla="*/ 585642 w 1431418"/>
              <a:gd name="connsiteY30" fmla="*/ 601663 h 3098801"/>
              <a:gd name="connsiteX31" fmla="*/ 715750 w 1431418"/>
              <a:gd name="connsiteY31" fmla="*/ 0 h 3098801"/>
              <a:gd name="connsiteX32" fmla="*/ 998325 w 1431418"/>
              <a:gd name="connsiteY32" fmla="*/ 270669 h 3098801"/>
              <a:gd name="connsiteX33" fmla="*/ 715750 w 1431418"/>
              <a:gd name="connsiteY33" fmla="*/ 541338 h 3098801"/>
              <a:gd name="connsiteX34" fmla="*/ 433175 w 1431418"/>
              <a:gd name="connsiteY34" fmla="*/ 270669 h 3098801"/>
              <a:gd name="connsiteX35" fmla="*/ 715750 w 1431418"/>
              <a:gd name="connsiteY35" fmla="*/ 0 h 309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418" h="3098801">
                <a:moveTo>
                  <a:pt x="585642" y="601663"/>
                </a:moveTo>
                <a:cubicBezTo>
                  <a:pt x="646869" y="601663"/>
                  <a:pt x="631563" y="601663"/>
                  <a:pt x="692790" y="601663"/>
                </a:cubicBezTo>
                <a:cubicBezTo>
                  <a:pt x="708097" y="601663"/>
                  <a:pt x="723404" y="601663"/>
                  <a:pt x="738710" y="601663"/>
                </a:cubicBezTo>
                <a:cubicBezTo>
                  <a:pt x="799938" y="601663"/>
                  <a:pt x="784631" y="601663"/>
                  <a:pt x="845858" y="601663"/>
                </a:cubicBezTo>
                <a:cubicBezTo>
                  <a:pt x="922393" y="601663"/>
                  <a:pt x="1106075" y="646792"/>
                  <a:pt x="1197916" y="872437"/>
                </a:cubicBezTo>
                <a:cubicBezTo>
                  <a:pt x="1197916" y="872437"/>
                  <a:pt x="1197916" y="872437"/>
                  <a:pt x="1213223" y="872437"/>
                </a:cubicBezTo>
                <a:cubicBezTo>
                  <a:pt x="1213223" y="872437"/>
                  <a:pt x="1213223" y="872437"/>
                  <a:pt x="1427518" y="1549372"/>
                </a:cubicBezTo>
                <a:cubicBezTo>
                  <a:pt x="1442825" y="1609544"/>
                  <a:pt x="1412212" y="1669716"/>
                  <a:pt x="1350984" y="1699802"/>
                </a:cubicBezTo>
                <a:cubicBezTo>
                  <a:pt x="1305064" y="1714845"/>
                  <a:pt x="1243836" y="1684759"/>
                  <a:pt x="1213223" y="1624587"/>
                </a:cubicBezTo>
                <a:cubicBezTo>
                  <a:pt x="1213223" y="1624587"/>
                  <a:pt x="1213223" y="1624587"/>
                  <a:pt x="998927" y="977738"/>
                </a:cubicBezTo>
                <a:cubicBezTo>
                  <a:pt x="998927" y="977738"/>
                  <a:pt x="998927" y="977738"/>
                  <a:pt x="953006" y="977738"/>
                </a:cubicBezTo>
                <a:cubicBezTo>
                  <a:pt x="953006" y="977738"/>
                  <a:pt x="953006" y="977738"/>
                  <a:pt x="1320370" y="2090920"/>
                </a:cubicBezTo>
                <a:cubicBezTo>
                  <a:pt x="1320370" y="2090920"/>
                  <a:pt x="1320370" y="2090920"/>
                  <a:pt x="1029540" y="2090920"/>
                </a:cubicBezTo>
                <a:cubicBezTo>
                  <a:pt x="1029540" y="2090920"/>
                  <a:pt x="1029540" y="2090920"/>
                  <a:pt x="1029540" y="2978457"/>
                </a:cubicBezTo>
                <a:cubicBezTo>
                  <a:pt x="1029540" y="3053672"/>
                  <a:pt x="968313" y="3098801"/>
                  <a:pt x="891779" y="3098801"/>
                </a:cubicBezTo>
                <a:cubicBezTo>
                  <a:pt x="815245" y="3098801"/>
                  <a:pt x="769324" y="3053672"/>
                  <a:pt x="769324" y="2978457"/>
                </a:cubicBezTo>
                <a:cubicBezTo>
                  <a:pt x="769324" y="2978457"/>
                  <a:pt x="769324" y="2978457"/>
                  <a:pt x="769324" y="2090920"/>
                </a:cubicBezTo>
                <a:cubicBezTo>
                  <a:pt x="769324" y="2090920"/>
                  <a:pt x="769324" y="2090920"/>
                  <a:pt x="662176" y="2090920"/>
                </a:cubicBezTo>
                <a:cubicBezTo>
                  <a:pt x="662176" y="2090920"/>
                  <a:pt x="662176" y="2090920"/>
                  <a:pt x="662176" y="2978457"/>
                </a:cubicBezTo>
                <a:cubicBezTo>
                  <a:pt x="662176" y="3053672"/>
                  <a:pt x="600949" y="3098801"/>
                  <a:pt x="539722" y="3098801"/>
                </a:cubicBezTo>
                <a:cubicBezTo>
                  <a:pt x="463187" y="3098801"/>
                  <a:pt x="401960" y="3053672"/>
                  <a:pt x="401960" y="2978457"/>
                </a:cubicBezTo>
                <a:cubicBezTo>
                  <a:pt x="401960" y="2978457"/>
                  <a:pt x="401960" y="2978457"/>
                  <a:pt x="401960" y="2090920"/>
                </a:cubicBezTo>
                <a:cubicBezTo>
                  <a:pt x="401960" y="2090920"/>
                  <a:pt x="401960" y="2090920"/>
                  <a:pt x="111130" y="2090920"/>
                </a:cubicBezTo>
                <a:cubicBezTo>
                  <a:pt x="111130" y="2090920"/>
                  <a:pt x="111130" y="2090920"/>
                  <a:pt x="478494" y="977738"/>
                </a:cubicBezTo>
                <a:cubicBezTo>
                  <a:pt x="478494" y="977738"/>
                  <a:pt x="478494" y="977738"/>
                  <a:pt x="417267" y="977738"/>
                </a:cubicBezTo>
                <a:cubicBezTo>
                  <a:pt x="417267" y="977738"/>
                  <a:pt x="417267" y="977738"/>
                  <a:pt x="202971" y="1624587"/>
                </a:cubicBezTo>
                <a:cubicBezTo>
                  <a:pt x="187664" y="1684759"/>
                  <a:pt x="126437" y="1714845"/>
                  <a:pt x="65209" y="1699802"/>
                </a:cubicBezTo>
                <a:cubicBezTo>
                  <a:pt x="19289" y="1669716"/>
                  <a:pt x="-11325" y="1609544"/>
                  <a:pt x="3982" y="1549372"/>
                </a:cubicBezTo>
                <a:cubicBezTo>
                  <a:pt x="3982" y="1549372"/>
                  <a:pt x="3982" y="1549372"/>
                  <a:pt x="218278" y="872437"/>
                </a:cubicBezTo>
                <a:cubicBezTo>
                  <a:pt x="218278" y="872437"/>
                  <a:pt x="218278" y="872437"/>
                  <a:pt x="233585" y="872437"/>
                </a:cubicBezTo>
                <a:cubicBezTo>
                  <a:pt x="310119" y="646792"/>
                  <a:pt x="509108" y="601663"/>
                  <a:pt x="585642" y="601663"/>
                </a:cubicBezTo>
                <a:close/>
                <a:moveTo>
                  <a:pt x="715750" y="0"/>
                </a:moveTo>
                <a:cubicBezTo>
                  <a:pt x="871812" y="0"/>
                  <a:pt x="998325" y="121183"/>
                  <a:pt x="998325" y="270669"/>
                </a:cubicBezTo>
                <a:cubicBezTo>
                  <a:pt x="998325" y="420155"/>
                  <a:pt x="871812" y="541338"/>
                  <a:pt x="715750" y="541338"/>
                </a:cubicBezTo>
                <a:cubicBezTo>
                  <a:pt x="559688" y="541338"/>
                  <a:pt x="433175" y="420155"/>
                  <a:pt x="433175" y="270669"/>
                </a:cubicBezTo>
                <a:cubicBezTo>
                  <a:pt x="433175" y="121183"/>
                  <a:pt x="559688" y="0"/>
                  <a:pt x="715750" y="0"/>
                </a:cubicBezTo>
                <a:close/>
              </a:path>
            </a:pathLst>
          </a:custGeom>
          <a:solidFill>
            <a:srgbClr val="05A39C"/>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latin typeface="+mn-ea"/>
            </a:endParaRPr>
          </a:p>
        </p:txBody>
      </p:sp>
      <p:grpSp>
        <p:nvGrpSpPr>
          <p:cNvPr id="79" name="Group 93">
            <a:extLst>
              <a:ext uri="{FF2B5EF4-FFF2-40B4-BE49-F238E27FC236}">
                <a16:creationId xmlns:a16="http://schemas.microsoft.com/office/drawing/2014/main" id="{1091C060-654E-47F6-BBB2-45A3649EC33C}"/>
              </a:ext>
            </a:extLst>
          </p:cNvPr>
          <p:cNvGrpSpPr/>
          <p:nvPr/>
        </p:nvGrpSpPr>
        <p:grpSpPr>
          <a:xfrm>
            <a:off x="6909241" y="3466891"/>
            <a:ext cx="612942" cy="2087422"/>
            <a:chOff x="3329666" y="3135086"/>
            <a:chExt cx="612942" cy="2087422"/>
          </a:xfrm>
        </p:grpSpPr>
        <p:cxnSp>
          <p:nvCxnSpPr>
            <p:cNvPr id="80" name="Straight Connector 94">
              <a:extLst>
                <a:ext uri="{FF2B5EF4-FFF2-40B4-BE49-F238E27FC236}">
                  <a16:creationId xmlns:a16="http://schemas.microsoft.com/office/drawing/2014/main" id="{E00DB684-5F13-4531-B603-BD0F2F6E1660}"/>
                </a:ext>
              </a:extLst>
            </p:cNvPr>
            <p:cNvCxnSpPr/>
            <p:nvPr/>
          </p:nvCxnSpPr>
          <p:spPr>
            <a:xfrm>
              <a:off x="3329666" y="5222508"/>
              <a:ext cx="612942" cy="0"/>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81" name="Straight Connector 95">
              <a:extLst>
                <a:ext uri="{FF2B5EF4-FFF2-40B4-BE49-F238E27FC236}">
                  <a16:creationId xmlns:a16="http://schemas.microsoft.com/office/drawing/2014/main" id="{CCB6A8AA-1E31-4B3F-B0D1-C8DCFB80E01C}"/>
                </a:ext>
              </a:extLst>
            </p:cNvPr>
            <p:cNvCxnSpPr/>
            <p:nvPr/>
          </p:nvCxnSpPr>
          <p:spPr>
            <a:xfrm flipV="1">
              <a:off x="3942608" y="3135086"/>
              <a:ext cx="0" cy="2087422"/>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82" name="Straight Connector 96">
              <a:extLst>
                <a:ext uri="{FF2B5EF4-FFF2-40B4-BE49-F238E27FC236}">
                  <a16:creationId xmlns:a16="http://schemas.microsoft.com/office/drawing/2014/main" id="{C5FB0DC0-EEF1-4417-B28F-D6832BD4C318}"/>
                </a:ext>
              </a:extLst>
            </p:cNvPr>
            <p:cNvCxnSpPr/>
            <p:nvPr/>
          </p:nvCxnSpPr>
          <p:spPr>
            <a:xfrm flipH="1">
              <a:off x="3479470" y="3146961"/>
              <a:ext cx="463138" cy="0"/>
            </a:xfrm>
            <a:prstGeom prst="line">
              <a:avLst/>
            </a:prstGeom>
            <a:noFill/>
            <a:ln w="19050" cap="flat" cmpd="sng" algn="ctr">
              <a:solidFill>
                <a:sysClr val="window" lastClr="FFFFFF">
                  <a:lumMod val="85000"/>
                </a:sysClr>
              </a:solidFill>
              <a:prstDash val="sysDot"/>
              <a:miter lim="800000"/>
              <a:headEnd type="oval"/>
              <a:tailEnd type="oval"/>
            </a:ln>
            <a:effectLst/>
          </p:spPr>
        </p:cxnSp>
      </p:grpSp>
      <p:grpSp>
        <p:nvGrpSpPr>
          <p:cNvPr id="83" name="Group 97">
            <a:extLst>
              <a:ext uri="{FF2B5EF4-FFF2-40B4-BE49-F238E27FC236}">
                <a16:creationId xmlns:a16="http://schemas.microsoft.com/office/drawing/2014/main" id="{F2D14F81-DC5B-4CE0-AA27-D9B2EFF99208}"/>
              </a:ext>
            </a:extLst>
          </p:cNvPr>
          <p:cNvGrpSpPr/>
          <p:nvPr/>
        </p:nvGrpSpPr>
        <p:grpSpPr>
          <a:xfrm flipH="1">
            <a:off x="3712271" y="2847666"/>
            <a:ext cx="933023" cy="2087422"/>
            <a:chOff x="3009585" y="3135086"/>
            <a:chExt cx="933023" cy="2087422"/>
          </a:xfrm>
        </p:grpSpPr>
        <p:cxnSp>
          <p:nvCxnSpPr>
            <p:cNvPr id="84" name="Straight Connector 98">
              <a:extLst>
                <a:ext uri="{FF2B5EF4-FFF2-40B4-BE49-F238E27FC236}">
                  <a16:creationId xmlns:a16="http://schemas.microsoft.com/office/drawing/2014/main" id="{5477A267-50BD-4ABC-AF55-22D221324809}"/>
                </a:ext>
              </a:extLst>
            </p:cNvPr>
            <p:cNvCxnSpPr/>
            <p:nvPr/>
          </p:nvCxnSpPr>
          <p:spPr>
            <a:xfrm>
              <a:off x="3329666" y="5222508"/>
              <a:ext cx="612942" cy="0"/>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85" name="Straight Connector 99">
              <a:extLst>
                <a:ext uri="{FF2B5EF4-FFF2-40B4-BE49-F238E27FC236}">
                  <a16:creationId xmlns:a16="http://schemas.microsoft.com/office/drawing/2014/main" id="{ED21B02F-6EB9-4300-B81F-B390F453FE40}"/>
                </a:ext>
              </a:extLst>
            </p:cNvPr>
            <p:cNvCxnSpPr/>
            <p:nvPr/>
          </p:nvCxnSpPr>
          <p:spPr>
            <a:xfrm flipV="1">
              <a:off x="3942608" y="3135086"/>
              <a:ext cx="0" cy="2087422"/>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86" name="Straight Connector 100">
              <a:extLst>
                <a:ext uri="{FF2B5EF4-FFF2-40B4-BE49-F238E27FC236}">
                  <a16:creationId xmlns:a16="http://schemas.microsoft.com/office/drawing/2014/main" id="{23BC59BB-247E-4FB3-87A7-7A04AF31812C}"/>
                </a:ext>
              </a:extLst>
            </p:cNvPr>
            <p:cNvCxnSpPr/>
            <p:nvPr/>
          </p:nvCxnSpPr>
          <p:spPr>
            <a:xfrm flipH="1" flipV="1">
              <a:off x="3009585" y="3135086"/>
              <a:ext cx="933023" cy="11875"/>
            </a:xfrm>
            <a:prstGeom prst="line">
              <a:avLst/>
            </a:prstGeom>
            <a:noFill/>
            <a:ln w="19050" cap="flat" cmpd="sng" algn="ctr">
              <a:solidFill>
                <a:sysClr val="window" lastClr="FFFFFF">
                  <a:lumMod val="85000"/>
                </a:sysClr>
              </a:solidFill>
              <a:prstDash val="sysDot"/>
              <a:miter lim="800000"/>
              <a:headEnd type="oval"/>
              <a:tailEnd type="oval"/>
            </a:ln>
            <a:effectLst/>
          </p:spPr>
        </p:cxnSp>
      </p:grpSp>
      <p:grpSp>
        <p:nvGrpSpPr>
          <p:cNvPr id="87" name="Group 101">
            <a:extLst>
              <a:ext uri="{FF2B5EF4-FFF2-40B4-BE49-F238E27FC236}">
                <a16:creationId xmlns:a16="http://schemas.microsoft.com/office/drawing/2014/main" id="{561CA1FF-F888-4330-945F-68A594294549}"/>
              </a:ext>
            </a:extLst>
          </p:cNvPr>
          <p:cNvGrpSpPr/>
          <p:nvPr/>
        </p:nvGrpSpPr>
        <p:grpSpPr>
          <a:xfrm>
            <a:off x="10961879" y="3466891"/>
            <a:ext cx="612942" cy="2087422"/>
            <a:chOff x="3329666" y="3135086"/>
            <a:chExt cx="612942" cy="2087422"/>
          </a:xfrm>
        </p:grpSpPr>
        <p:cxnSp>
          <p:nvCxnSpPr>
            <p:cNvPr id="88" name="Straight Connector 102">
              <a:extLst>
                <a:ext uri="{FF2B5EF4-FFF2-40B4-BE49-F238E27FC236}">
                  <a16:creationId xmlns:a16="http://schemas.microsoft.com/office/drawing/2014/main" id="{A21F792F-E8E3-4328-8576-6DD9394E5EE6}"/>
                </a:ext>
              </a:extLst>
            </p:cNvPr>
            <p:cNvCxnSpPr/>
            <p:nvPr/>
          </p:nvCxnSpPr>
          <p:spPr>
            <a:xfrm>
              <a:off x="3329666" y="5222508"/>
              <a:ext cx="612942" cy="0"/>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89" name="Straight Connector 103">
              <a:extLst>
                <a:ext uri="{FF2B5EF4-FFF2-40B4-BE49-F238E27FC236}">
                  <a16:creationId xmlns:a16="http://schemas.microsoft.com/office/drawing/2014/main" id="{70518094-90CD-4491-B03A-7577DEC249EE}"/>
                </a:ext>
              </a:extLst>
            </p:cNvPr>
            <p:cNvCxnSpPr/>
            <p:nvPr/>
          </p:nvCxnSpPr>
          <p:spPr>
            <a:xfrm flipV="1">
              <a:off x="3942608" y="3135086"/>
              <a:ext cx="0" cy="2087422"/>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90" name="Straight Connector 104">
              <a:extLst>
                <a:ext uri="{FF2B5EF4-FFF2-40B4-BE49-F238E27FC236}">
                  <a16:creationId xmlns:a16="http://schemas.microsoft.com/office/drawing/2014/main" id="{8F4933CB-026F-4898-9378-3C0A13E867F8}"/>
                </a:ext>
              </a:extLst>
            </p:cNvPr>
            <p:cNvCxnSpPr/>
            <p:nvPr/>
          </p:nvCxnSpPr>
          <p:spPr>
            <a:xfrm flipH="1">
              <a:off x="3479470" y="3146961"/>
              <a:ext cx="463138" cy="0"/>
            </a:xfrm>
            <a:prstGeom prst="line">
              <a:avLst/>
            </a:prstGeom>
            <a:noFill/>
            <a:ln w="19050" cap="flat" cmpd="sng" algn="ctr">
              <a:solidFill>
                <a:sysClr val="window" lastClr="FFFFFF">
                  <a:lumMod val="85000"/>
                </a:sysClr>
              </a:solidFill>
              <a:prstDash val="sysDot"/>
              <a:miter lim="800000"/>
              <a:headEnd type="oval"/>
              <a:tailEnd type="oval"/>
            </a:ln>
            <a:effectLst/>
          </p:spPr>
        </p:cxnSp>
      </p:grpSp>
      <p:grpSp>
        <p:nvGrpSpPr>
          <p:cNvPr id="91" name="Group 105">
            <a:extLst>
              <a:ext uri="{FF2B5EF4-FFF2-40B4-BE49-F238E27FC236}">
                <a16:creationId xmlns:a16="http://schemas.microsoft.com/office/drawing/2014/main" id="{12D7BFE2-9E42-43BA-A661-D4483A5C920F}"/>
              </a:ext>
            </a:extLst>
          </p:cNvPr>
          <p:cNvGrpSpPr/>
          <p:nvPr/>
        </p:nvGrpSpPr>
        <p:grpSpPr>
          <a:xfrm flipH="1">
            <a:off x="7764909" y="2847666"/>
            <a:ext cx="933023" cy="2087422"/>
            <a:chOff x="3009585" y="3135086"/>
            <a:chExt cx="933023" cy="2087422"/>
          </a:xfrm>
        </p:grpSpPr>
        <p:cxnSp>
          <p:nvCxnSpPr>
            <p:cNvPr id="92" name="Straight Connector 106">
              <a:extLst>
                <a:ext uri="{FF2B5EF4-FFF2-40B4-BE49-F238E27FC236}">
                  <a16:creationId xmlns:a16="http://schemas.microsoft.com/office/drawing/2014/main" id="{CE76BB4B-66EF-48C9-B399-2A2205FACC4B}"/>
                </a:ext>
              </a:extLst>
            </p:cNvPr>
            <p:cNvCxnSpPr/>
            <p:nvPr/>
          </p:nvCxnSpPr>
          <p:spPr>
            <a:xfrm>
              <a:off x="3329666" y="5222508"/>
              <a:ext cx="612942" cy="0"/>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93" name="Straight Connector 107">
              <a:extLst>
                <a:ext uri="{FF2B5EF4-FFF2-40B4-BE49-F238E27FC236}">
                  <a16:creationId xmlns:a16="http://schemas.microsoft.com/office/drawing/2014/main" id="{9D7598B3-AE85-4F1D-93DF-1309E295AC48}"/>
                </a:ext>
              </a:extLst>
            </p:cNvPr>
            <p:cNvCxnSpPr/>
            <p:nvPr/>
          </p:nvCxnSpPr>
          <p:spPr>
            <a:xfrm flipV="1">
              <a:off x="3942608" y="3135086"/>
              <a:ext cx="0" cy="2087422"/>
            </a:xfrm>
            <a:prstGeom prst="line">
              <a:avLst/>
            </a:prstGeom>
            <a:noFill/>
            <a:ln w="19050" cap="flat" cmpd="sng" algn="ctr">
              <a:solidFill>
                <a:sysClr val="window" lastClr="FFFFFF">
                  <a:lumMod val="85000"/>
                </a:sysClr>
              </a:solidFill>
              <a:prstDash val="sysDot"/>
              <a:miter lim="800000"/>
              <a:headEnd type="oval"/>
              <a:tailEnd type="oval"/>
            </a:ln>
            <a:effectLst/>
          </p:spPr>
        </p:cxnSp>
        <p:cxnSp>
          <p:nvCxnSpPr>
            <p:cNvPr id="94" name="Straight Connector 108">
              <a:extLst>
                <a:ext uri="{FF2B5EF4-FFF2-40B4-BE49-F238E27FC236}">
                  <a16:creationId xmlns:a16="http://schemas.microsoft.com/office/drawing/2014/main" id="{B1420F0D-E63D-47B7-9168-8E12BD4BFB1A}"/>
                </a:ext>
              </a:extLst>
            </p:cNvPr>
            <p:cNvCxnSpPr/>
            <p:nvPr/>
          </p:nvCxnSpPr>
          <p:spPr>
            <a:xfrm flipH="1" flipV="1">
              <a:off x="3009585" y="3135086"/>
              <a:ext cx="933023" cy="11875"/>
            </a:xfrm>
            <a:prstGeom prst="line">
              <a:avLst/>
            </a:prstGeom>
            <a:noFill/>
            <a:ln w="19050" cap="flat" cmpd="sng" algn="ctr">
              <a:solidFill>
                <a:sysClr val="window" lastClr="FFFFFF">
                  <a:lumMod val="85000"/>
                </a:sysClr>
              </a:solidFill>
              <a:prstDash val="sysDot"/>
              <a:miter lim="800000"/>
              <a:headEnd type="oval"/>
              <a:tailEnd type="oval"/>
            </a:ln>
            <a:effectLst/>
          </p:spPr>
        </p:cxnSp>
      </p:grpSp>
      <p:sp>
        <p:nvSpPr>
          <p:cNvPr id="95" name="Rectangle 110">
            <a:extLst>
              <a:ext uri="{FF2B5EF4-FFF2-40B4-BE49-F238E27FC236}">
                <a16:creationId xmlns:a16="http://schemas.microsoft.com/office/drawing/2014/main" id="{9541A51C-E7B4-4F75-8A59-8CA6FFBC0940}"/>
              </a:ext>
            </a:extLst>
          </p:cNvPr>
          <p:cNvSpPr/>
          <p:nvPr/>
        </p:nvSpPr>
        <p:spPr>
          <a:xfrm>
            <a:off x="579656" y="2983436"/>
            <a:ext cx="2887695" cy="1337610"/>
          </a:xfrm>
          <a:prstGeom prst="rect">
            <a:avLst/>
          </a:prstGeom>
        </p:spPr>
        <p:txBody>
          <a:bodyPr wrap="square">
            <a:spAutoFit/>
          </a:bodyPr>
          <a:lstStyle/>
          <a:p>
            <a:pPr lvl="0">
              <a:lnSpc>
                <a:spcPct val="130000"/>
              </a:lnSpc>
              <a:defRPr/>
            </a:pPr>
            <a:r>
              <a:rPr lang="en-US" altLang="zh-CN" sz="900" dirty="0">
                <a:solidFill>
                  <a:prstClr val="black">
                    <a:lumMod val="75000"/>
                    <a:lumOff val="25000"/>
                  </a:prstClr>
                </a:solidFill>
                <a:latin typeface="思源黑体 Light"/>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Tree>
    <p:extLst>
      <p:ext uri="{BB962C8B-B14F-4D97-AF65-F5344CB8AC3E}">
        <p14:creationId xmlns:p14="http://schemas.microsoft.com/office/powerpoint/2010/main" val="78807985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fade">
                                      <p:cBhvr>
                                        <p:cTn id="19" dur="500"/>
                                        <p:tgtEl>
                                          <p:spTgt spid="25">
                                            <p:graphicEl>
                                              <a:chart seriesIdx="-3" categoryIdx="-3" bldStep="gridLegen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graphicEl>
                                              <a:chart seriesIdx="-4" categoryIdx="0" bldStep="category"/>
                                            </p:graphicEl>
                                          </p:spTgt>
                                        </p:tgtEl>
                                        <p:attrNameLst>
                                          <p:attrName>style.visibility</p:attrName>
                                        </p:attrNameLst>
                                      </p:cBhvr>
                                      <p:to>
                                        <p:strVal val="visible"/>
                                      </p:to>
                                    </p:set>
                                    <p:animEffect transition="in" filter="fade">
                                      <p:cBhvr>
                                        <p:cTn id="22" dur="500"/>
                                        <p:tgtEl>
                                          <p:spTgt spid="25">
                                            <p:graphicEl>
                                              <a:chart seriesIdx="-4" categoryIdx="0"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graphicEl>
                                              <a:chart seriesIdx="-4" categoryIdx="1" bldStep="category"/>
                                            </p:graphicEl>
                                          </p:spTgt>
                                        </p:tgtEl>
                                        <p:attrNameLst>
                                          <p:attrName>style.visibility</p:attrName>
                                        </p:attrNameLst>
                                      </p:cBhvr>
                                      <p:to>
                                        <p:strVal val="visible"/>
                                      </p:to>
                                    </p:set>
                                    <p:animEffect transition="in" filter="fade">
                                      <p:cBhvr>
                                        <p:cTn id="25" dur="500"/>
                                        <p:tgtEl>
                                          <p:spTgt spid="25">
                                            <p:graphicEl>
                                              <a:chart seriesIdx="-4" categoryIdx="1" bldStep="category"/>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graphicEl>
                                              <a:chart seriesIdx="-4" categoryIdx="2" bldStep="category"/>
                                            </p:graphicEl>
                                          </p:spTgt>
                                        </p:tgtEl>
                                        <p:attrNameLst>
                                          <p:attrName>style.visibility</p:attrName>
                                        </p:attrNameLst>
                                      </p:cBhvr>
                                      <p:to>
                                        <p:strVal val="visible"/>
                                      </p:to>
                                    </p:set>
                                    <p:animEffect transition="in" filter="fade">
                                      <p:cBhvr>
                                        <p:cTn id="28" dur="500"/>
                                        <p:tgtEl>
                                          <p:spTgt spid="25">
                                            <p:graphicEl>
                                              <a:chart seriesIdx="-4" categoryIdx="2" bldStep="category"/>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graphicEl>
                                              <a:chart seriesIdx="-4" categoryIdx="3" bldStep="category"/>
                                            </p:graphicEl>
                                          </p:spTgt>
                                        </p:tgtEl>
                                        <p:attrNameLst>
                                          <p:attrName>style.visibility</p:attrName>
                                        </p:attrNameLst>
                                      </p:cBhvr>
                                      <p:to>
                                        <p:strVal val="visible"/>
                                      </p:to>
                                    </p:set>
                                    <p:animEffect transition="in" filter="fade">
                                      <p:cBhvr>
                                        <p:cTn id="31" dur="500"/>
                                        <p:tgtEl>
                                          <p:spTgt spid="25">
                                            <p:graphicEl>
                                              <a:chart seriesIdx="-4" categoryIdx="3" bldStep="category"/>
                                            </p:graphic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up)">
                                      <p:cBhvr>
                                        <p:cTn id="34" dur="500"/>
                                        <p:tgtEl>
                                          <p:spTgt spid="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22" presetClass="entr" presetSubtype="1" fill="hold"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ipe(up)">
                                      <p:cBhvr>
                                        <p:cTn id="70" dur="500"/>
                                        <p:tgtEl>
                                          <p:spTgt spid="8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500"/>
                                        <p:tgtEl>
                                          <p:spTgt spid="5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fade">
                                      <p:cBhvr>
                                        <p:cTn id="106" dur="500"/>
                                        <p:tgtEl>
                                          <p:spTgt spid="7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fade">
                                      <p:cBhvr>
                                        <p:cTn id="109" dur="500"/>
                                        <p:tgtEl>
                                          <p:spTgt spid="77"/>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up)">
                                      <p:cBhvr>
                                        <p:cTn id="112" dur="500"/>
                                        <p:tgtEl>
                                          <p:spTgt spid="7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2">
                                            <p:graphicEl>
                                              <a:chart seriesIdx="-3" categoryIdx="-3" bldStep="gridLegend"/>
                                            </p:graphicEl>
                                          </p:spTgt>
                                        </p:tgtEl>
                                        <p:attrNameLst>
                                          <p:attrName>style.visibility</p:attrName>
                                        </p:attrNameLst>
                                      </p:cBhvr>
                                      <p:to>
                                        <p:strVal val="visible"/>
                                      </p:to>
                                    </p:set>
                                    <p:animEffect transition="in" filter="fade">
                                      <p:cBhvr>
                                        <p:cTn id="118" dur="500"/>
                                        <p:tgtEl>
                                          <p:spTgt spid="52">
                                            <p:graphicEl>
                                              <a:chart seriesIdx="-3" categoryIdx="-3" bldStep="gridLegend"/>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2">
                                            <p:graphicEl>
                                              <a:chart seriesIdx="-4" categoryIdx="0" bldStep="category"/>
                                            </p:graphicEl>
                                          </p:spTgt>
                                        </p:tgtEl>
                                        <p:attrNameLst>
                                          <p:attrName>style.visibility</p:attrName>
                                        </p:attrNameLst>
                                      </p:cBhvr>
                                      <p:to>
                                        <p:strVal val="visible"/>
                                      </p:to>
                                    </p:set>
                                    <p:animEffect transition="in" filter="fade">
                                      <p:cBhvr>
                                        <p:cTn id="121" dur="500"/>
                                        <p:tgtEl>
                                          <p:spTgt spid="52">
                                            <p:graphicEl>
                                              <a:chart seriesIdx="-4" categoryIdx="0" bldStep="category"/>
                                            </p:graphic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2">
                                            <p:graphicEl>
                                              <a:chart seriesIdx="-4" categoryIdx="1" bldStep="category"/>
                                            </p:graphicEl>
                                          </p:spTgt>
                                        </p:tgtEl>
                                        <p:attrNameLst>
                                          <p:attrName>style.visibility</p:attrName>
                                        </p:attrNameLst>
                                      </p:cBhvr>
                                      <p:to>
                                        <p:strVal val="visible"/>
                                      </p:to>
                                    </p:set>
                                    <p:animEffect transition="in" filter="fade">
                                      <p:cBhvr>
                                        <p:cTn id="124" dur="500"/>
                                        <p:tgtEl>
                                          <p:spTgt spid="52">
                                            <p:graphicEl>
                                              <a:chart seriesIdx="-4" categoryIdx="1" bldStep="category"/>
                                            </p:graphic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2">
                                            <p:graphicEl>
                                              <a:chart seriesIdx="-4" categoryIdx="2" bldStep="category"/>
                                            </p:graphicEl>
                                          </p:spTgt>
                                        </p:tgtEl>
                                        <p:attrNameLst>
                                          <p:attrName>style.visibility</p:attrName>
                                        </p:attrNameLst>
                                      </p:cBhvr>
                                      <p:to>
                                        <p:strVal val="visible"/>
                                      </p:to>
                                    </p:set>
                                    <p:animEffect transition="in" filter="fade">
                                      <p:cBhvr>
                                        <p:cTn id="127" dur="500"/>
                                        <p:tgtEl>
                                          <p:spTgt spid="52">
                                            <p:graphicEl>
                                              <a:chart seriesIdx="-4" categoryIdx="2" bldStep="category"/>
                                            </p:graphicEl>
                                          </p:spTgt>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2">
                                            <p:graphicEl>
                                              <a:chart seriesIdx="-4" categoryIdx="3" bldStep="category"/>
                                            </p:graphicEl>
                                          </p:spTgt>
                                        </p:tgtEl>
                                        <p:attrNameLst>
                                          <p:attrName>style.visibility</p:attrName>
                                        </p:attrNameLst>
                                      </p:cBhvr>
                                      <p:to>
                                        <p:strVal val="visible"/>
                                      </p:to>
                                    </p:set>
                                    <p:animEffect transition="in" filter="fade">
                                      <p:cBhvr>
                                        <p:cTn id="130" dur="500"/>
                                        <p:tgtEl>
                                          <p:spTgt spid="52">
                                            <p:graphicEl>
                                              <a:chart seriesIdx="-4" categoryIdx="3" bldStep="category"/>
                                            </p:graphicEl>
                                          </p:spTgt>
                                        </p:tgtEl>
                                      </p:cBhvr>
                                    </p:animEffect>
                                  </p:childTnLst>
                                </p:cTn>
                              </p:par>
                              <p:par>
                                <p:cTn id="131" presetID="22" presetClass="entr" presetSubtype="1" fill="hold" nodeType="with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wipe(up)">
                                      <p:cBhvr>
                                        <p:cTn id="133" dur="500"/>
                                        <p:tgtEl>
                                          <p:spTgt spid="87"/>
                                        </p:tgtEl>
                                      </p:cBhvr>
                                    </p:animEffect>
                                  </p:childTnLst>
                                </p:cTn>
                              </p:par>
                              <p:par>
                                <p:cTn id="134" presetID="22" presetClass="entr" presetSubtype="2"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right)">
                                      <p:cBhvr>
                                        <p:cTn id="136" dur="500"/>
                                        <p:tgtEl>
                                          <p:spTgt spid="64"/>
                                        </p:tgtEl>
                                      </p:cBhvr>
                                    </p:animEffect>
                                  </p:childTnLst>
                                </p:cTn>
                              </p:par>
                              <p:par>
                                <p:cTn id="137" presetID="22" presetClass="entr" presetSubtype="1" fill="hold" nodeType="with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wipe(up)">
                                      <p:cBhvr>
                                        <p:cTn id="139" dur="500"/>
                                        <p:tgtEl>
                                          <p:spTgt spid="91"/>
                                        </p:tgtEl>
                                      </p:cBhvr>
                                    </p:animEffect>
                                  </p:childTnLst>
                                </p:cTn>
                              </p:par>
                              <p:par>
                                <p:cTn id="140" presetID="22" presetClass="entr" presetSubtype="8" fill="hold" nodeType="with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wipe(left)">
                                      <p:cBhvr>
                                        <p:cTn id="142" dur="500"/>
                                        <p:tgtEl>
                                          <p:spTgt spid="5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5"/>
                                        </p:tgtEl>
                                        <p:attrNameLst>
                                          <p:attrName>style.visibility</p:attrName>
                                        </p:attrNameLst>
                                      </p:cBhvr>
                                      <p:to>
                                        <p:strVal val="visible"/>
                                      </p:to>
                                    </p:set>
                                    <p:animEffect transition="in" filter="fade">
                                      <p:cBhvr>
                                        <p:cTn id="14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Sub>
          <a:bldChart bld="category"/>
        </p:bldSub>
      </p:bldGraphic>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animBg="1"/>
      <p:bldP spid="50" grpId="0" animBg="1"/>
      <p:bldP spid="51" grpId="0" animBg="1"/>
      <p:bldGraphic spid="52" grpId="0">
        <p:bldSub>
          <a:bldChart bld="category"/>
        </p:bldSub>
      </p:bldGraphic>
      <p:bldP spid="75" grpId="0" animBg="1"/>
      <p:bldP spid="76" grpId="0"/>
      <p:bldP spid="77" grpId="0" animBg="1"/>
      <p:bldP spid="78" grpId="0" animBg="1"/>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3EA2DF8F-7D41-45D3-A016-CEB4D636C6E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90" y="0"/>
            <a:ext cx="12173619" cy="6858000"/>
          </a:xfrm>
          <a:prstGeom prst="rect">
            <a:avLst/>
          </a:prstGeom>
        </p:spPr>
      </p:pic>
      <p:grpSp>
        <p:nvGrpSpPr>
          <p:cNvPr id="25" name="PA-jiandan10">
            <a:extLst>
              <a:ext uri="{FF2B5EF4-FFF2-40B4-BE49-F238E27FC236}">
                <a16:creationId xmlns:a16="http://schemas.microsoft.com/office/drawing/2014/main" id="{3737C537-7517-485D-92F5-1A1A950D664C}"/>
              </a:ext>
            </a:extLst>
          </p:cNvPr>
          <p:cNvGrpSpPr/>
          <p:nvPr>
            <p:custDataLst>
              <p:tags r:id="rId1"/>
            </p:custDataLst>
          </p:nvPr>
        </p:nvGrpSpPr>
        <p:grpSpPr>
          <a:xfrm>
            <a:off x="3863528" y="1196528"/>
            <a:ext cx="4464945" cy="4464945"/>
            <a:chOff x="3863528" y="1196528"/>
            <a:chExt cx="4464945" cy="4464945"/>
          </a:xfrm>
        </p:grpSpPr>
        <p:grpSp>
          <p:nvGrpSpPr>
            <p:cNvPr id="26" name="组合 25">
              <a:extLst>
                <a:ext uri="{FF2B5EF4-FFF2-40B4-BE49-F238E27FC236}">
                  <a16:creationId xmlns:a16="http://schemas.microsoft.com/office/drawing/2014/main" id="{48EFA570-1D2D-4E72-9E73-65ED36D77943}"/>
                </a:ext>
              </a:extLst>
            </p:cNvPr>
            <p:cNvGrpSpPr/>
            <p:nvPr/>
          </p:nvGrpSpPr>
          <p:grpSpPr>
            <a:xfrm>
              <a:off x="3863528" y="1196528"/>
              <a:ext cx="4464945" cy="4464945"/>
              <a:chOff x="2919977" y="252977"/>
              <a:chExt cx="6352047" cy="6352047"/>
            </a:xfrm>
            <a:effectLst>
              <a:outerShdw blurRad="584200" dist="342900" dir="2700000" algn="tl" rotWithShape="0">
                <a:prstClr val="black">
                  <a:alpha val="36000"/>
                </a:prstClr>
              </a:outerShdw>
            </a:effectLst>
          </p:grpSpPr>
          <p:sp>
            <p:nvSpPr>
              <p:cNvPr id="39" name="PA-椭圆 49">
                <a:extLst>
                  <a:ext uri="{FF2B5EF4-FFF2-40B4-BE49-F238E27FC236}">
                    <a16:creationId xmlns:a16="http://schemas.microsoft.com/office/drawing/2014/main" id="{F725BAC6-8645-4109-91BD-2AD6045ABFD7}"/>
                  </a:ext>
                </a:extLst>
              </p:cNvPr>
              <p:cNvSpPr/>
              <p:nvPr>
                <p:custDataLst>
                  <p:tags r:id="rId13"/>
                </p:custDataLst>
              </p:nvPr>
            </p:nvSpPr>
            <p:spPr>
              <a:xfrm>
                <a:off x="2919977" y="252977"/>
                <a:ext cx="6352047" cy="6352047"/>
              </a:xfrm>
              <a:prstGeom prst="ellipse">
                <a:avLst/>
              </a:prstGeom>
              <a:gradFill>
                <a:gsLst>
                  <a:gs pos="100000">
                    <a:srgbClr val="F3572D"/>
                  </a:gs>
                  <a:gs pos="0">
                    <a:srgbClr val="9D399B"/>
                  </a:gs>
                </a:gsLst>
                <a:lin ang="5400000" scaled="1"/>
              </a:gradFill>
              <a:ln w="12700" cap="flat" cmpd="sng" algn="ctr">
                <a:noFill/>
                <a:prstDash val="solid"/>
                <a:miter lim="800000"/>
              </a:ln>
              <a:effectLst/>
            </p:spPr>
            <p:txBody>
              <a:bodyPr rtlCol="0" anchor="ctr"/>
              <a:lstStyle/>
              <a:p>
                <a:pPr algn="ctr"/>
                <a:endParaRPr lang="zh-CN" altLang="en-US" kern="0" dirty="0">
                  <a:solidFill>
                    <a:prstClr val="white"/>
                  </a:solidFill>
                  <a:latin typeface="思源黑体 Light" panose="020B0300000000000000" pitchFamily="34" charset="-122"/>
                  <a:ea typeface="思源黑体 Light"/>
                </a:endParaRPr>
              </a:p>
            </p:txBody>
          </p:sp>
          <p:sp>
            <p:nvSpPr>
              <p:cNvPr id="40" name="PA-椭圆 50">
                <a:extLst>
                  <a:ext uri="{FF2B5EF4-FFF2-40B4-BE49-F238E27FC236}">
                    <a16:creationId xmlns:a16="http://schemas.microsoft.com/office/drawing/2014/main" id="{15089E6B-B211-472B-A3FE-33CF81A30C09}"/>
                  </a:ext>
                </a:extLst>
              </p:cNvPr>
              <p:cNvSpPr/>
              <p:nvPr>
                <p:custDataLst>
                  <p:tags r:id="rId14"/>
                </p:custDataLst>
              </p:nvPr>
            </p:nvSpPr>
            <p:spPr>
              <a:xfrm>
                <a:off x="3164963" y="497963"/>
                <a:ext cx="5862074" cy="586207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27" name="PA-椭圆 46">
              <a:extLst>
                <a:ext uri="{FF2B5EF4-FFF2-40B4-BE49-F238E27FC236}">
                  <a16:creationId xmlns:a16="http://schemas.microsoft.com/office/drawing/2014/main" id="{9513A509-ADB4-4352-97C5-78C1A776A089}"/>
                </a:ext>
              </a:extLst>
            </p:cNvPr>
            <p:cNvSpPr/>
            <p:nvPr>
              <p:custDataLst>
                <p:tags r:id="rId2"/>
              </p:custDataLst>
            </p:nvPr>
          </p:nvSpPr>
          <p:spPr>
            <a:xfrm>
              <a:off x="6185531"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易</a:t>
              </a:r>
            </a:p>
          </p:txBody>
        </p:sp>
        <p:sp>
          <p:nvSpPr>
            <p:cNvPr id="28" name="PA-椭圆 47">
              <a:extLst>
                <a:ext uri="{FF2B5EF4-FFF2-40B4-BE49-F238E27FC236}">
                  <a16:creationId xmlns:a16="http://schemas.microsoft.com/office/drawing/2014/main" id="{15D16601-B9AA-49F7-A232-27E4367C2EA0}"/>
                </a:ext>
              </a:extLst>
            </p:cNvPr>
            <p:cNvSpPr/>
            <p:nvPr>
              <p:custDataLst>
                <p:tags r:id="rId3"/>
              </p:custDataLst>
            </p:nvPr>
          </p:nvSpPr>
          <p:spPr>
            <a:xfrm>
              <a:off x="6598987"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修</a:t>
              </a:r>
            </a:p>
          </p:txBody>
        </p:sp>
        <p:sp>
          <p:nvSpPr>
            <p:cNvPr id="29" name="PA-椭圆 48">
              <a:extLst>
                <a:ext uri="{FF2B5EF4-FFF2-40B4-BE49-F238E27FC236}">
                  <a16:creationId xmlns:a16="http://schemas.microsoft.com/office/drawing/2014/main" id="{B33E763B-2D70-41C6-B291-A4D45828F354}"/>
                </a:ext>
              </a:extLst>
            </p:cNvPr>
            <p:cNvSpPr/>
            <p:nvPr>
              <p:custDataLst>
                <p:tags r:id="rId4"/>
              </p:custDataLst>
            </p:nvPr>
          </p:nvSpPr>
          <p:spPr>
            <a:xfrm>
              <a:off x="7012444"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改</a:t>
              </a:r>
            </a:p>
          </p:txBody>
        </p:sp>
        <p:sp>
          <p:nvSpPr>
            <p:cNvPr id="30" name="PA-椭圆 46">
              <a:extLst>
                <a:ext uri="{FF2B5EF4-FFF2-40B4-BE49-F238E27FC236}">
                  <a16:creationId xmlns:a16="http://schemas.microsoft.com/office/drawing/2014/main" id="{92DD1BD9-F111-4652-9599-356EE42DA42F}"/>
                </a:ext>
              </a:extLst>
            </p:cNvPr>
            <p:cNvSpPr/>
            <p:nvPr>
              <p:custDataLst>
                <p:tags r:id="rId5"/>
              </p:custDataLst>
            </p:nvPr>
          </p:nvSpPr>
          <p:spPr>
            <a:xfrm>
              <a:off x="4945163"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可</a:t>
              </a:r>
            </a:p>
          </p:txBody>
        </p:sp>
        <p:sp>
          <p:nvSpPr>
            <p:cNvPr id="31" name="PA-椭圆 47">
              <a:extLst>
                <a:ext uri="{FF2B5EF4-FFF2-40B4-BE49-F238E27FC236}">
                  <a16:creationId xmlns:a16="http://schemas.microsoft.com/office/drawing/2014/main" id="{640E92E4-77B1-44D6-89E3-7F574FBE7C13}"/>
                </a:ext>
              </a:extLst>
            </p:cNvPr>
            <p:cNvSpPr/>
            <p:nvPr>
              <p:custDataLst>
                <p:tags r:id="rId6"/>
              </p:custDataLst>
            </p:nvPr>
          </p:nvSpPr>
          <p:spPr>
            <a:xfrm>
              <a:off x="5358619"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编</a:t>
              </a:r>
            </a:p>
          </p:txBody>
        </p:sp>
        <p:sp>
          <p:nvSpPr>
            <p:cNvPr id="32" name="PA-椭圆 48">
              <a:extLst>
                <a:ext uri="{FF2B5EF4-FFF2-40B4-BE49-F238E27FC236}">
                  <a16:creationId xmlns:a16="http://schemas.microsoft.com/office/drawing/2014/main" id="{1CBEB03B-7EB5-464B-AB35-B81D044774BE}"/>
                </a:ext>
              </a:extLst>
            </p:cNvPr>
            <p:cNvSpPr/>
            <p:nvPr>
              <p:custDataLst>
                <p:tags r:id="rId7"/>
              </p:custDataLst>
            </p:nvPr>
          </p:nvSpPr>
          <p:spPr>
            <a:xfrm>
              <a:off x="5772075" y="4670259"/>
              <a:ext cx="324000" cy="324000"/>
            </a:xfrm>
            <a:prstGeom prst="ellipse">
              <a:avLst/>
            </a:prstGeom>
            <a:gradFill>
              <a:gsLst>
                <a:gs pos="100000">
                  <a:srgbClr val="F3572D"/>
                </a:gs>
                <a:gs pos="0">
                  <a:srgbClr val="9D399B"/>
                </a:gs>
              </a:gsLst>
              <a:lin ang="5400000" scaled="1"/>
            </a:gradFill>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mn-ea"/>
                  <a:cs typeface="+mn-cs"/>
                </a:rPr>
                <a:t>辑</a:t>
              </a:r>
            </a:p>
          </p:txBody>
        </p:sp>
        <p:sp>
          <p:nvSpPr>
            <p:cNvPr id="33" name="PA-文本框 40">
              <a:extLst>
                <a:ext uri="{FF2B5EF4-FFF2-40B4-BE49-F238E27FC236}">
                  <a16:creationId xmlns:a16="http://schemas.microsoft.com/office/drawing/2014/main" id="{7EAD466B-9A44-4FA6-B862-5E04D219B2E0}"/>
                </a:ext>
              </a:extLst>
            </p:cNvPr>
            <p:cNvSpPr txBox="1"/>
            <p:nvPr>
              <p:custDataLst>
                <p:tags r:id="rId8"/>
              </p:custDataLst>
            </p:nvPr>
          </p:nvSpPr>
          <p:spPr>
            <a:xfrm>
              <a:off x="4669966" y="2336788"/>
              <a:ext cx="2852063" cy="89255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5200" b="1" kern="0" dirty="0">
                  <a:gradFill>
                    <a:gsLst>
                      <a:gs pos="100000">
                        <a:srgbClr val="F3572D"/>
                      </a:gs>
                      <a:gs pos="0">
                        <a:srgbClr val="9D399B"/>
                      </a:gs>
                    </a:gsLst>
                    <a:lin ang="5400000" scaled="1"/>
                  </a:gradFill>
                  <a:latin typeface="思源宋体 SemiBold" panose="02020600000000000000" pitchFamily="18" charset="-122"/>
                  <a:ea typeface="思源宋体 SemiBold" panose="02020600000000000000" pitchFamily="18" charset="-122"/>
                </a:rPr>
                <a:t>下期再会</a:t>
              </a:r>
              <a:endParaRPr kumimoji="0" lang="zh-CN" altLang="en-US" sz="5200" b="1" i="0" u="none" strike="noStrike" kern="0" cap="none" spc="0" normalizeH="0" baseline="0" noProof="0" dirty="0">
                <a:ln>
                  <a:noFill/>
                </a:ln>
                <a:gradFill>
                  <a:gsLst>
                    <a:gs pos="100000">
                      <a:srgbClr val="F3572D"/>
                    </a:gs>
                    <a:gs pos="0">
                      <a:srgbClr val="9D399B"/>
                    </a:gs>
                  </a:gsLst>
                  <a:lin ang="5400000" scaled="1"/>
                </a:gradFill>
                <a:effectLst/>
                <a:uLnTx/>
                <a:uFillTx/>
                <a:latin typeface="思源宋体 SemiBold" panose="02020600000000000000" pitchFamily="18" charset="-122"/>
                <a:ea typeface="思源宋体 SemiBold" panose="02020600000000000000" pitchFamily="18" charset="-122"/>
              </a:endParaRPr>
            </a:p>
          </p:txBody>
        </p:sp>
        <p:sp>
          <p:nvSpPr>
            <p:cNvPr id="34" name="PA-文本框 41">
              <a:extLst>
                <a:ext uri="{FF2B5EF4-FFF2-40B4-BE49-F238E27FC236}">
                  <a16:creationId xmlns:a16="http://schemas.microsoft.com/office/drawing/2014/main" id="{4E99A8F4-D89A-441E-B010-3890C37DE006}"/>
                </a:ext>
              </a:extLst>
            </p:cNvPr>
            <p:cNvSpPr txBox="1"/>
            <p:nvPr>
              <p:custDataLst>
                <p:tags r:id="rId9"/>
              </p:custDataLst>
            </p:nvPr>
          </p:nvSpPr>
          <p:spPr>
            <a:xfrm>
              <a:off x="4066240" y="3279868"/>
              <a:ext cx="4059509"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rPr>
                <a:t>信息可视化</a:t>
              </a:r>
              <a:endParaRPr kumimoji="0" lang="en-US" altLang="zh-CN"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prstClr val="black">
                      <a:lumMod val="65000"/>
                      <a:lumOff val="35000"/>
                    </a:prstClr>
                  </a:solidFill>
                  <a:effectLst/>
                  <a:uLnTx/>
                  <a:uFillTx/>
                  <a:latin typeface="思源黑体 Medium" panose="020B0600000000000000" pitchFamily="34" charset="-122"/>
                  <a:ea typeface="思源黑体 Medium" panose="020B0600000000000000" pitchFamily="34" charset="-122"/>
                </a:rPr>
                <a:t>图表集</a:t>
              </a:r>
            </a:p>
          </p:txBody>
        </p:sp>
        <p:grpSp>
          <p:nvGrpSpPr>
            <p:cNvPr id="35" name="组合 34">
              <a:extLst>
                <a:ext uri="{FF2B5EF4-FFF2-40B4-BE49-F238E27FC236}">
                  <a16:creationId xmlns:a16="http://schemas.microsoft.com/office/drawing/2014/main" id="{9DEC82EB-F518-4948-90BF-5FB1D338E122}"/>
                </a:ext>
              </a:extLst>
            </p:cNvPr>
            <p:cNvGrpSpPr/>
            <p:nvPr/>
          </p:nvGrpSpPr>
          <p:grpSpPr>
            <a:xfrm>
              <a:off x="4990279" y="1903319"/>
              <a:ext cx="2211442" cy="338554"/>
              <a:chOff x="4828284" y="1879792"/>
              <a:chExt cx="2211442" cy="338554"/>
            </a:xfrm>
          </p:grpSpPr>
          <p:cxnSp>
            <p:nvCxnSpPr>
              <p:cNvPr id="36" name="PA-直接连接符 43">
                <a:extLst>
                  <a:ext uri="{FF2B5EF4-FFF2-40B4-BE49-F238E27FC236}">
                    <a16:creationId xmlns:a16="http://schemas.microsoft.com/office/drawing/2014/main" id="{58A45D44-E3B4-45E2-9581-E630AD3705CC}"/>
                  </a:ext>
                </a:extLst>
              </p:cNvPr>
              <p:cNvCxnSpPr/>
              <p:nvPr>
                <p:custDataLst>
                  <p:tags r:id="rId10"/>
                </p:custDataLst>
              </p:nvPr>
            </p:nvCxnSpPr>
            <p:spPr>
              <a:xfrm>
                <a:off x="4828284" y="2049069"/>
                <a:ext cx="556516" cy="0"/>
              </a:xfrm>
              <a:prstGeom prst="line">
                <a:avLst/>
              </a:prstGeom>
              <a:noFill/>
              <a:ln w="6350" cap="flat" cmpd="sng" algn="ctr">
                <a:solidFill>
                  <a:srgbClr val="8C4F9F"/>
                </a:solidFill>
                <a:prstDash val="solid"/>
                <a:miter lim="800000"/>
              </a:ln>
              <a:effectLst/>
            </p:spPr>
          </p:cxnSp>
          <p:sp>
            <p:nvSpPr>
              <p:cNvPr id="37" name="PA-文本框 44">
                <a:extLst>
                  <a:ext uri="{FF2B5EF4-FFF2-40B4-BE49-F238E27FC236}">
                    <a16:creationId xmlns:a16="http://schemas.microsoft.com/office/drawing/2014/main" id="{55236484-069C-4609-8CE7-2B6997B7A8A9}"/>
                  </a:ext>
                </a:extLst>
              </p:cNvPr>
              <p:cNvSpPr txBox="1"/>
              <p:nvPr>
                <p:custDataLst>
                  <p:tags r:id="rId11"/>
                </p:custDataLst>
              </p:nvPr>
            </p:nvSpPr>
            <p:spPr>
              <a:xfrm>
                <a:off x="5179913" y="1879792"/>
                <a:ext cx="150818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gradFill>
                      <a:gsLst>
                        <a:gs pos="100000">
                          <a:srgbClr val="F3572D"/>
                        </a:gs>
                        <a:gs pos="0">
                          <a:srgbClr val="9D399B"/>
                        </a:gs>
                      </a:gsLst>
                      <a:lin ang="5400000" scaled="1"/>
                    </a:gradFill>
                    <a:effectLst/>
                    <a:uLnTx/>
                    <a:uFillTx/>
                    <a:latin typeface="思源黑体 Light" panose="020B0300000000000000" pitchFamily="34" charset="-122"/>
                  </a:rPr>
                  <a:t>PPT</a:t>
                </a:r>
                <a:r>
                  <a:rPr kumimoji="0" lang="zh-CN" altLang="en-US" sz="1600" b="1" i="0" u="none" strike="noStrike" kern="0" cap="none" spc="0" normalizeH="0" baseline="0" noProof="0" dirty="0">
                    <a:ln>
                      <a:noFill/>
                    </a:ln>
                    <a:gradFill>
                      <a:gsLst>
                        <a:gs pos="100000">
                          <a:srgbClr val="F3572D"/>
                        </a:gs>
                        <a:gs pos="0">
                          <a:srgbClr val="9D399B"/>
                        </a:gs>
                      </a:gsLst>
                      <a:lin ang="5400000" scaled="1"/>
                    </a:gradFill>
                    <a:effectLst/>
                    <a:uLnTx/>
                    <a:uFillTx/>
                    <a:latin typeface="思源黑体 Light" panose="020B0300000000000000" pitchFamily="34" charset="-122"/>
                  </a:rPr>
                  <a:t>图表</a:t>
                </a:r>
              </a:p>
            </p:txBody>
          </p:sp>
          <p:cxnSp>
            <p:nvCxnSpPr>
              <p:cNvPr id="38" name="PA-直接连接符 45">
                <a:extLst>
                  <a:ext uri="{FF2B5EF4-FFF2-40B4-BE49-F238E27FC236}">
                    <a16:creationId xmlns:a16="http://schemas.microsoft.com/office/drawing/2014/main" id="{2468AA17-3E22-4A99-A2E8-D54BA7BA4C65}"/>
                  </a:ext>
                </a:extLst>
              </p:cNvPr>
              <p:cNvCxnSpPr/>
              <p:nvPr>
                <p:custDataLst>
                  <p:tags r:id="rId12"/>
                </p:custDataLst>
              </p:nvPr>
            </p:nvCxnSpPr>
            <p:spPr>
              <a:xfrm>
                <a:off x="6483210" y="2049069"/>
                <a:ext cx="556516" cy="0"/>
              </a:xfrm>
              <a:prstGeom prst="line">
                <a:avLst/>
              </a:prstGeom>
              <a:noFill/>
              <a:ln w="6350" cap="flat" cmpd="sng" algn="ctr">
                <a:solidFill>
                  <a:srgbClr val="8C4F9F"/>
                </a:solidFill>
                <a:prstDash val="solid"/>
                <a:miter lim="800000"/>
              </a:ln>
              <a:effectLst/>
            </p:spPr>
          </p:cxnSp>
        </p:grpSp>
      </p:grpSp>
    </p:spTree>
    <p:extLst>
      <p:ext uri="{BB962C8B-B14F-4D97-AF65-F5344CB8AC3E}">
        <p14:creationId xmlns:p14="http://schemas.microsoft.com/office/powerpoint/2010/main" val="637616018"/>
      </p:ext>
    </p:extLst>
  </p:cSld>
  <p:clrMapOvr>
    <a:masterClrMapping/>
  </p:clrMapOvr>
  <p:transition spd="slow" advClick="0" advTm="2000">
    <p:comb/>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TextPlaceholder 2">
            <a:extLst>
              <a:ext uri="{FF2B5EF4-FFF2-40B4-BE49-F238E27FC236}">
                <a16:creationId xmlns:a16="http://schemas.microsoft.com/office/drawing/2014/main" id="{32EDF908-4B60-4849-810A-EEEB1212B38A}"/>
              </a:ext>
            </a:extLst>
          </p:cNvPr>
          <p:cNvSpPr txBox="1">
            <a:spLocks/>
          </p:cNvSpPr>
          <p:nvPr>
            <p:custDataLst>
              <p:tags r:id="rId1"/>
            </p:custDataLst>
          </p:nvPr>
        </p:nvSpPr>
        <p:spPr>
          <a:xfrm>
            <a:off x="4065588" y="948984"/>
            <a:ext cx="4060825" cy="674687"/>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版权声明</a:t>
            </a:r>
            <a:endParaRPr kumimoji="0" lang="en-US" sz="2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endParaRPr>
          </a:p>
        </p:txBody>
      </p:sp>
      <p:sp>
        <p:nvSpPr>
          <p:cNvPr id="17" name="PA-TextPlaceholder 3">
            <a:extLst>
              <a:ext uri="{FF2B5EF4-FFF2-40B4-BE49-F238E27FC236}">
                <a16:creationId xmlns:a16="http://schemas.microsoft.com/office/drawing/2014/main" id="{C42175DD-8EF4-4805-B265-577105D97943}"/>
              </a:ext>
            </a:extLst>
          </p:cNvPr>
          <p:cNvSpPr txBox="1">
            <a:spLocks/>
          </p:cNvSpPr>
          <p:nvPr>
            <p:custDataLst>
              <p:tags r:id="rId2"/>
            </p:custDataLst>
          </p:nvPr>
        </p:nvSpPr>
        <p:spPr>
          <a:xfrm>
            <a:off x="3136900" y="1623671"/>
            <a:ext cx="5918200" cy="40005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16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感谢您支持原创设计事业，支持设计版权产品</a:t>
            </a:r>
            <a:r>
              <a:rPr kumimoji="0" lang="en-US" sz="216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p:txBody>
      </p:sp>
      <p:sp>
        <p:nvSpPr>
          <p:cNvPr id="18" name="PA-TextPlaceholder 4">
            <a:extLst>
              <a:ext uri="{FF2B5EF4-FFF2-40B4-BE49-F238E27FC236}">
                <a16:creationId xmlns:a16="http://schemas.microsoft.com/office/drawing/2014/main" id="{35C124FB-19E8-4464-8821-72EE89242B0B}"/>
              </a:ext>
            </a:extLst>
          </p:cNvPr>
          <p:cNvSpPr txBox="1">
            <a:spLocks/>
          </p:cNvSpPr>
          <p:nvPr>
            <p:custDataLst>
              <p:tags r:id="rId3"/>
            </p:custDataLst>
          </p:nvPr>
        </p:nvSpPr>
        <p:spPr>
          <a:xfrm>
            <a:off x="340519" y="2415834"/>
            <a:ext cx="11510962" cy="40132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感谢您下载千图网</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原创</a:t>
            </a:r>
            <a:r>
              <a:rPr kumimoji="0" lang="en-US" altLang="zh-CN"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PPT</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模板</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为了您和千图网以及原创作者的利益，请勿复制、传播、销售，否则将承担法律责任</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庞门正道标题体"/>
                <a:ea typeface="庞门正道标题体"/>
                <a:cs typeface="+mn-ea"/>
                <a:sym typeface="Source Han Sans SC"/>
              </a:rPr>
              <a:t>千图网将对作品进行维权，按照传播下载次数的十倍进行索取赔偿</a:t>
            </a:r>
            <a:r>
              <a:rPr kumimoji="0" lang="zh-CN" alt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金</a:t>
            </a: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1、千图网网站出售的PPT模版是免版税类（RF：Royalty-free）正版受《中华人民共和国著作法》和《世界版权公约》的保护，作品的所有权、版权和著作权归千图网所有，您下载的是PPT模版素材使用权。</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2、不得将千图网的PPT模版、PPT素材，本身用于再出售，或者出租、出借、转让、分销、发布或者作为礼物供他人使用，不得转授权、出卖、转让本协议或本协议中的权利。</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3、禁止把作品纳入商标或服务标记。</a:t>
            </a:r>
          </a:p>
          <a:p>
            <a:pPr marL="228600" marR="0" lvl="0" indent="-228600" algn="just" defTabSz="914400" rtl="0" eaLnBrk="1" fontAlgn="auto" latinLnBrk="0" hangingPunct="1">
              <a:lnSpc>
                <a:spcPct val="90000"/>
              </a:lnSpc>
              <a:spcBef>
                <a:spcPts val="144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庞门正道标题体"/>
                <a:ea typeface="庞门正道标题体"/>
                <a:cs typeface="+mn-ea"/>
                <a:sym typeface="Source Han Sans SC"/>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606034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副标题 2">
            <a:extLst>
              <a:ext uri="{FF2B5EF4-FFF2-40B4-BE49-F238E27FC236}">
                <a16:creationId xmlns:a16="http://schemas.microsoft.com/office/drawing/2014/main" id="{C8A18252-ABCB-48A2-BE34-45C7FDDC0CC3}"/>
              </a:ext>
            </a:extLst>
          </p:cNvPr>
          <p:cNvSpPr txBox="1"/>
          <p:nvPr/>
        </p:nvSpPr>
        <p:spPr>
          <a:xfrm>
            <a:off x="5552289" y="5205772"/>
            <a:ext cx="1656185" cy="311460"/>
          </a:xfrm>
          <a:prstGeom prst="rect">
            <a:avLst/>
          </a:prstGeom>
          <a:ln>
            <a:solidFill>
              <a:sysClr val="window" lastClr="FFFFFF"/>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prstClr val="white"/>
                </a:solidFill>
                <a:effectLst/>
                <a:uLnTx/>
                <a:uFillTx/>
                <a:latin typeface="+mn-ea"/>
                <a:cs typeface="+mn-cs"/>
              </a:rPr>
              <a:t>汇报：张三</a:t>
            </a:r>
          </a:p>
        </p:txBody>
      </p:sp>
      <p:sp>
        <p:nvSpPr>
          <p:cNvPr id="53" name="Freeform 6">
            <a:extLst>
              <a:ext uri="{FF2B5EF4-FFF2-40B4-BE49-F238E27FC236}">
                <a16:creationId xmlns:a16="http://schemas.microsoft.com/office/drawing/2014/main" id="{C3BEB44F-18E3-48FF-BE49-79D367A1740A}"/>
              </a:ext>
            </a:extLst>
          </p:cNvPr>
          <p:cNvSpPr/>
          <p:nvPr/>
        </p:nvSpPr>
        <p:spPr bwMode="auto">
          <a:xfrm>
            <a:off x="5770398" y="1958392"/>
            <a:ext cx="653720" cy="4899607"/>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mn-ea"/>
            </a:endParaRPr>
          </a:p>
        </p:txBody>
      </p:sp>
      <p:sp>
        <p:nvSpPr>
          <p:cNvPr id="54" name="Freeform 8">
            <a:extLst>
              <a:ext uri="{FF2B5EF4-FFF2-40B4-BE49-F238E27FC236}">
                <a16:creationId xmlns:a16="http://schemas.microsoft.com/office/drawing/2014/main" id="{58AA41C0-496F-43C8-93E3-2A90E4A931AD}"/>
              </a:ext>
            </a:extLst>
          </p:cNvPr>
          <p:cNvSpPr/>
          <p:nvPr/>
        </p:nvSpPr>
        <p:spPr bwMode="auto">
          <a:xfrm>
            <a:off x="4053125" y="3999230"/>
            <a:ext cx="2695339" cy="285877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2078C2"/>
          </a:solidFill>
          <a:ln>
            <a:noFill/>
          </a:ln>
        </p:spPr>
        <p:txBody>
          <a:bodyPr vert="horz" wrap="square" lIns="91440" tIns="45720" rIns="91440" bIns="45720" numCol="1" anchor="t" anchorCtr="0" compatLnSpc="1"/>
          <a:lstStyle/>
          <a:p>
            <a:pPr>
              <a:defRPr/>
            </a:pPr>
            <a:endParaRPr lang="zh-CN" altLang="en-US" dirty="0">
              <a:solidFill>
                <a:prstClr val="black"/>
              </a:solidFill>
              <a:latin typeface="+mn-ea"/>
            </a:endParaRPr>
          </a:p>
        </p:txBody>
      </p:sp>
      <p:sp>
        <p:nvSpPr>
          <p:cNvPr id="55" name="Oval 9">
            <a:extLst>
              <a:ext uri="{FF2B5EF4-FFF2-40B4-BE49-F238E27FC236}">
                <a16:creationId xmlns:a16="http://schemas.microsoft.com/office/drawing/2014/main" id="{FABD6FBB-0FCC-40DC-B14B-07C44859B127}"/>
              </a:ext>
            </a:extLst>
          </p:cNvPr>
          <p:cNvSpPr>
            <a:spLocks noChangeArrowheads="1"/>
          </p:cNvSpPr>
          <p:nvPr/>
        </p:nvSpPr>
        <p:spPr bwMode="auto">
          <a:xfrm>
            <a:off x="4450386" y="2780929"/>
            <a:ext cx="980581" cy="978067"/>
          </a:xfrm>
          <a:prstGeom prst="ellipse">
            <a:avLst/>
          </a:prstGeom>
          <a:solidFill>
            <a:srgbClr val="05A39C"/>
          </a:solidFill>
          <a:ln>
            <a:noFill/>
          </a:ln>
        </p:spPr>
        <p:txBody>
          <a:bodyPr vert="horz" wrap="none" lIns="0" tIns="45720" rIns="0" bIns="45720" numCol="1" anchor="ctr" anchorCtr="0" compatLnSpc="1"/>
          <a:lstStyle/>
          <a:p>
            <a:pPr algn="ctr">
              <a:defRPr/>
            </a:pPr>
            <a:r>
              <a:rPr lang="en-US" altLang="zh-CN" sz="2000" dirty="0">
                <a:solidFill>
                  <a:prstClr val="white"/>
                </a:solidFill>
                <a:latin typeface="+mn-ea"/>
              </a:rPr>
              <a:t>2019</a:t>
            </a:r>
            <a:endParaRPr lang="zh-CN" altLang="en-US" sz="2000" dirty="0">
              <a:solidFill>
                <a:prstClr val="white"/>
              </a:solidFill>
              <a:latin typeface="+mn-ea"/>
            </a:endParaRPr>
          </a:p>
        </p:txBody>
      </p:sp>
      <p:sp>
        <p:nvSpPr>
          <p:cNvPr id="56" name="Oval 10">
            <a:extLst>
              <a:ext uri="{FF2B5EF4-FFF2-40B4-BE49-F238E27FC236}">
                <a16:creationId xmlns:a16="http://schemas.microsoft.com/office/drawing/2014/main" id="{122D722E-7CD8-456D-B35A-5C47206181FB}"/>
              </a:ext>
            </a:extLst>
          </p:cNvPr>
          <p:cNvSpPr>
            <a:spLocks noChangeArrowheads="1"/>
          </p:cNvSpPr>
          <p:nvPr/>
        </p:nvSpPr>
        <p:spPr bwMode="auto">
          <a:xfrm>
            <a:off x="6756008" y="2780929"/>
            <a:ext cx="985609" cy="978067"/>
          </a:xfrm>
          <a:prstGeom prst="ellipse">
            <a:avLst/>
          </a:prstGeom>
          <a:solidFill>
            <a:srgbClr val="F9AF44"/>
          </a:solidFill>
          <a:ln>
            <a:noFill/>
          </a:ln>
        </p:spPr>
        <p:txBody>
          <a:bodyPr vert="horz" wrap="none" lIns="0" tIns="45720" rIns="0" bIns="45720" numCol="1" anchor="ctr" anchorCtr="0" compatLnSpc="1"/>
          <a:lstStyle/>
          <a:p>
            <a:pPr algn="ctr">
              <a:defRPr/>
            </a:pPr>
            <a:r>
              <a:rPr lang="en-US" altLang="zh-CN" sz="2000" dirty="0">
                <a:solidFill>
                  <a:prstClr val="white"/>
                </a:solidFill>
                <a:latin typeface="+mn-ea"/>
              </a:rPr>
              <a:t>2018</a:t>
            </a:r>
            <a:endParaRPr lang="zh-CN" altLang="en-US" sz="2000" dirty="0">
              <a:solidFill>
                <a:prstClr val="white"/>
              </a:solidFill>
              <a:latin typeface="+mn-ea"/>
            </a:endParaRPr>
          </a:p>
        </p:txBody>
      </p:sp>
      <p:graphicFrame>
        <p:nvGraphicFramePr>
          <p:cNvPr id="57" name="图表 56">
            <a:extLst>
              <a:ext uri="{FF2B5EF4-FFF2-40B4-BE49-F238E27FC236}">
                <a16:creationId xmlns:a16="http://schemas.microsoft.com/office/drawing/2014/main" id="{44D4C7F0-26B5-4EA7-8249-01B0BCEF81AD}"/>
              </a:ext>
            </a:extLst>
          </p:cNvPr>
          <p:cNvGraphicFramePr/>
          <p:nvPr>
            <p:extLst>
              <p:ext uri="{D42A27DB-BD31-4B8C-83A1-F6EECF244321}">
                <p14:modId xmlns:p14="http://schemas.microsoft.com/office/powerpoint/2010/main" val="1716442380"/>
              </p:ext>
            </p:extLst>
          </p:nvPr>
        </p:nvGraphicFramePr>
        <p:xfrm>
          <a:off x="911425" y="2779305"/>
          <a:ext cx="2923391" cy="19883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8" name="图表 57">
            <a:extLst>
              <a:ext uri="{FF2B5EF4-FFF2-40B4-BE49-F238E27FC236}">
                <a16:creationId xmlns:a16="http://schemas.microsoft.com/office/drawing/2014/main" id="{5336DBA0-EADB-44B6-A411-3A74A74DBB58}"/>
              </a:ext>
            </a:extLst>
          </p:cNvPr>
          <p:cNvGraphicFramePr/>
          <p:nvPr>
            <p:extLst>
              <p:ext uri="{D42A27DB-BD31-4B8C-83A1-F6EECF244321}">
                <p14:modId xmlns:p14="http://schemas.microsoft.com/office/powerpoint/2010/main" val="1388012681"/>
              </p:ext>
            </p:extLst>
          </p:nvPr>
        </p:nvGraphicFramePr>
        <p:xfrm>
          <a:off x="8229953" y="2779305"/>
          <a:ext cx="2923391" cy="1988350"/>
        </p:xfrm>
        <a:graphic>
          <a:graphicData uri="http://schemas.openxmlformats.org/drawingml/2006/chart">
            <c:chart xmlns:c="http://schemas.openxmlformats.org/drawingml/2006/chart" xmlns:r="http://schemas.openxmlformats.org/officeDocument/2006/relationships" r:id="rId8"/>
          </a:graphicData>
        </a:graphic>
      </p:graphicFrame>
      <p:sp>
        <p:nvSpPr>
          <p:cNvPr id="59" name="Freeform 7">
            <a:extLst>
              <a:ext uri="{FF2B5EF4-FFF2-40B4-BE49-F238E27FC236}">
                <a16:creationId xmlns:a16="http://schemas.microsoft.com/office/drawing/2014/main" id="{0DDB0F67-E373-4D2E-BA66-17F32EBCBF11}"/>
              </a:ext>
            </a:extLst>
          </p:cNvPr>
          <p:cNvSpPr/>
          <p:nvPr/>
        </p:nvSpPr>
        <p:spPr bwMode="auto">
          <a:xfrm>
            <a:off x="5443539" y="3999230"/>
            <a:ext cx="2695339" cy="285877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F3572D"/>
          </a:solidFill>
          <a:ln>
            <a:noFill/>
          </a:ln>
        </p:spPr>
        <p:txBody>
          <a:bodyPr vert="horz" wrap="square" lIns="91440" tIns="45720" rIns="91440" bIns="45720" numCol="1" anchor="t" anchorCtr="0" compatLnSpc="1"/>
          <a:lstStyle/>
          <a:p>
            <a:pPr>
              <a:defRPr/>
            </a:pPr>
            <a:endParaRPr lang="zh-CN" altLang="en-US" dirty="0">
              <a:solidFill>
                <a:prstClr val="black"/>
              </a:solidFill>
              <a:latin typeface="+mn-ea"/>
            </a:endParaRPr>
          </a:p>
        </p:txBody>
      </p:sp>
      <p:sp>
        <p:nvSpPr>
          <p:cNvPr id="66" name="PA-îSļîḍê">
            <a:extLst>
              <a:ext uri="{FF2B5EF4-FFF2-40B4-BE49-F238E27FC236}">
                <a16:creationId xmlns:a16="http://schemas.microsoft.com/office/drawing/2014/main" id="{F69B1FF9-47D3-4D3E-8D2B-6F18CCFD519C}"/>
              </a:ext>
            </a:extLst>
          </p:cNvPr>
          <p:cNvSpPr/>
          <p:nvPr>
            <p:custDataLst>
              <p:tags r:id="rId1"/>
            </p:custDataLst>
          </p:nvPr>
        </p:nvSpPr>
        <p:spPr bwMode="auto">
          <a:xfrm>
            <a:off x="1260694" y="5456479"/>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67" name="PA-îşḷîḑe">
            <a:extLst>
              <a:ext uri="{FF2B5EF4-FFF2-40B4-BE49-F238E27FC236}">
                <a16:creationId xmlns:a16="http://schemas.microsoft.com/office/drawing/2014/main" id="{D46836BE-F6BD-4E84-A832-AA7563346D81}"/>
              </a:ext>
            </a:extLst>
          </p:cNvPr>
          <p:cNvSpPr txBox="1"/>
          <p:nvPr>
            <p:custDataLst>
              <p:tags r:id="rId2"/>
            </p:custDataLst>
          </p:nvPr>
        </p:nvSpPr>
        <p:spPr bwMode="auto">
          <a:xfrm>
            <a:off x="1260694" y="495506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sp>
        <p:nvSpPr>
          <p:cNvPr id="68" name="PA-îSļîḍê">
            <a:extLst>
              <a:ext uri="{FF2B5EF4-FFF2-40B4-BE49-F238E27FC236}">
                <a16:creationId xmlns:a16="http://schemas.microsoft.com/office/drawing/2014/main" id="{CFC8C454-7B39-4A65-A040-191347173355}"/>
              </a:ext>
            </a:extLst>
          </p:cNvPr>
          <p:cNvSpPr/>
          <p:nvPr>
            <p:custDataLst>
              <p:tags r:id="rId3"/>
            </p:custDataLst>
          </p:nvPr>
        </p:nvSpPr>
        <p:spPr bwMode="auto">
          <a:xfrm>
            <a:off x="8247628" y="5456479"/>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69" name="PA-îşḷîḑe">
            <a:extLst>
              <a:ext uri="{FF2B5EF4-FFF2-40B4-BE49-F238E27FC236}">
                <a16:creationId xmlns:a16="http://schemas.microsoft.com/office/drawing/2014/main" id="{BD8B1E84-E886-4E8C-95E0-A7B3C7E4E6C4}"/>
              </a:ext>
            </a:extLst>
          </p:cNvPr>
          <p:cNvSpPr txBox="1"/>
          <p:nvPr>
            <p:custDataLst>
              <p:tags r:id="rId4"/>
            </p:custDataLst>
          </p:nvPr>
        </p:nvSpPr>
        <p:spPr bwMode="auto">
          <a:xfrm>
            <a:off x="8247628" y="4955065"/>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spTree>
    <p:extLst>
      <p:ext uri="{BB962C8B-B14F-4D97-AF65-F5344CB8AC3E}">
        <p14:creationId xmlns:p14="http://schemas.microsoft.com/office/powerpoint/2010/main" val="1602610875"/>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500" fill="hold"/>
                                        <p:tgtEl>
                                          <p:spTgt spid="53"/>
                                        </p:tgtEl>
                                        <p:attrNameLst>
                                          <p:attrName>ppt_x</p:attrName>
                                        </p:attrNameLst>
                                      </p:cBhvr>
                                      <p:tavLst>
                                        <p:tav tm="0">
                                          <p:val>
                                            <p:strVal val="#ppt_x"/>
                                          </p:val>
                                        </p:tav>
                                        <p:tav tm="100000">
                                          <p:val>
                                            <p:strVal val="#ppt_x"/>
                                          </p:val>
                                        </p:tav>
                                      </p:tavLst>
                                    </p:anim>
                                    <p:anim calcmode="lin" valueType="num">
                                      <p:cBhvr additive="base">
                                        <p:cTn id="11" dur="500" fill="hold"/>
                                        <p:tgtEl>
                                          <p:spTgt spid="53"/>
                                        </p:tgtEl>
                                        <p:attrNameLst>
                                          <p:attrName>ppt_y</p:attrName>
                                        </p:attrNameLst>
                                      </p:cBhvr>
                                      <p:tavLst>
                                        <p:tav tm="0">
                                          <p:val>
                                            <p:strVal val="1+#ppt_h/2"/>
                                          </p:val>
                                        </p:tav>
                                        <p:tav tm="100000">
                                          <p:val>
                                            <p:strVal val="#ppt_y"/>
                                          </p:val>
                                        </p:tav>
                                      </p:tavLst>
                                    </p:anim>
                                  </p:childTnLst>
                                </p:cTn>
                              </p:par>
                              <p:par>
                                <p:cTn id="12" presetID="22" presetClass="entr" presetSubtype="2"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500"/>
                                        <p:tgtEl>
                                          <p:spTgt spid="54"/>
                                        </p:tgtEl>
                                      </p:cBhvr>
                                    </p:animEffect>
                                  </p:childTnLst>
                                </p:cTn>
                              </p:par>
                              <p:par>
                                <p:cTn id="15" presetID="45"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anim calcmode="lin" valueType="num">
                                      <p:cBhvr>
                                        <p:cTn id="18" dur="500" fill="hold"/>
                                        <p:tgtEl>
                                          <p:spTgt spid="55"/>
                                        </p:tgtEl>
                                        <p:attrNameLst>
                                          <p:attrName>ppt_w</p:attrName>
                                        </p:attrNameLst>
                                      </p:cBhvr>
                                      <p:tavLst>
                                        <p:tav tm="0" fmla="#ppt_w*sin(2.5*pi*$)">
                                          <p:val>
                                            <p:fltVal val="0"/>
                                          </p:val>
                                        </p:tav>
                                        <p:tav tm="100000">
                                          <p:val>
                                            <p:fltVal val="1"/>
                                          </p:val>
                                        </p:tav>
                                      </p:tavLst>
                                    </p:anim>
                                    <p:anim calcmode="lin" valueType="num">
                                      <p:cBhvr>
                                        <p:cTn id="19" dur="500" fill="hold"/>
                                        <p:tgtEl>
                                          <p:spTgt spid="55"/>
                                        </p:tgtEl>
                                        <p:attrNameLst>
                                          <p:attrName>ppt_h</p:attrName>
                                        </p:attrNameLst>
                                      </p:cBhvr>
                                      <p:tavLst>
                                        <p:tav tm="0">
                                          <p:val>
                                            <p:strVal val="#ppt_h"/>
                                          </p:val>
                                        </p:tav>
                                        <p:tav tm="100000">
                                          <p:val>
                                            <p:strVal val="#ppt_h"/>
                                          </p:val>
                                        </p:tav>
                                      </p:tavLst>
                                    </p:anim>
                                  </p:childTnLst>
                                </p:cTn>
                              </p:par>
                              <p:par>
                                <p:cTn id="20" presetID="55"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strVal val="#ppt_w*0.70"/>
                                          </p:val>
                                        </p:tav>
                                        <p:tav tm="100000">
                                          <p:val>
                                            <p:strVal val="#ppt_w"/>
                                          </p:val>
                                        </p:tav>
                                      </p:tavLst>
                                    </p:anim>
                                    <p:anim calcmode="lin" valueType="num">
                                      <p:cBhvr>
                                        <p:cTn id="23" dur="500" fill="hold"/>
                                        <p:tgtEl>
                                          <p:spTgt spid="57"/>
                                        </p:tgtEl>
                                        <p:attrNameLst>
                                          <p:attrName>ppt_h</p:attrName>
                                        </p:attrNameLst>
                                      </p:cBhvr>
                                      <p:tavLst>
                                        <p:tav tm="0">
                                          <p:val>
                                            <p:strVal val="#ppt_h"/>
                                          </p:val>
                                        </p:tav>
                                        <p:tav tm="100000">
                                          <p:val>
                                            <p:strVal val="#ppt_h"/>
                                          </p:val>
                                        </p:tav>
                                      </p:tavLst>
                                    </p:anim>
                                    <p:animEffect transition="in" filter="fade">
                                      <p:cBhvr>
                                        <p:cTn id="24" dur="500"/>
                                        <p:tgtEl>
                                          <p:spTgt spid="5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anim calcmode="lin" valueType="num">
                                      <p:cBhvr>
                                        <p:cTn id="31" dur="500" fill="hold"/>
                                        <p:tgtEl>
                                          <p:spTgt spid="56"/>
                                        </p:tgtEl>
                                        <p:attrNameLst>
                                          <p:attrName>ppt_w</p:attrName>
                                        </p:attrNameLst>
                                      </p:cBhvr>
                                      <p:tavLst>
                                        <p:tav tm="0" fmla="#ppt_w*sin(2.5*pi*$)">
                                          <p:val>
                                            <p:fltVal val="0"/>
                                          </p:val>
                                        </p:tav>
                                        <p:tav tm="100000">
                                          <p:val>
                                            <p:fltVal val="1"/>
                                          </p:val>
                                        </p:tav>
                                      </p:tavLst>
                                    </p:anim>
                                    <p:anim calcmode="lin" valueType="num">
                                      <p:cBhvr>
                                        <p:cTn id="32" dur="500" fill="hold"/>
                                        <p:tgtEl>
                                          <p:spTgt spid="56"/>
                                        </p:tgtEl>
                                        <p:attrNameLst>
                                          <p:attrName>ppt_h</p:attrName>
                                        </p:attrNameLst>
                                      </p:cBhvr>
                                      <p:tavLst>
                                        <p:tav tm="0">
                                          <p:val>
                                            <p:strVal val="#ppt_h"/>
                                          </p:val>
                                        </p:tav>
                                        <p:tav tm="100000">
                                          <p:val>
                                            <p:strVal val="#ppt_h"/>
                                          </p:val>
                                        </p:tav>
                                      </p:tavLst>
                                    </p:anim>
                                  </p:childTnLst>
                                </p:cTn>
                              </p:par>
                              <p:par>
                                <p:cTn id="33" presetID="55"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strVal val="#ppt_w*0.70"/>
                                          </p:val>
                                        </p:tav>
                                        <p:tav tm="100000">
                                          <p:val>
                                            <p:strVal val="#ppt_w"/>
                                          </p:val>
                                        </p:tav>
                                      </p:tavLst>
                                    </p:anim>
                                    <p:anim calcmode="lin" valueType="num">
                                      <p:cBhvr>
                                        <p:cTn id="36" dur="500" fill="hold"/>
                                        <p:tgtEl>
                                          <p:spTgt spid="58"/>
                                        </p:tgtEl>
                                        <p:attrNameLst>
                                          <p:attrName>ppt_h</p:attrName>
                                        </p:attrNameLst>
                                      </p:cBhvr>
                                      <p:tavLst>
                                        <p:tav tm="0">
                                          <p:val>
                                            <p:strVal val="#ppt_h"/>
                                          </p:val>
                                        </p:tav>
                                        <p:tav tm="100000">
                                          <p:val>
                                            <p:strVal val="#ppt_h"/>
                                          </p:val>
                                        </p:tav>
                                      </p:tavLst>
                                    </p:anim>
                                    <p:animEffect transition="in" filter="fade">
                                      <p:cBhvr>
                                        <p:cTn id="3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Graphic spid="57" grpId="0">
        <p:bldAsOne/>
      </p:bldGraphic>
      <p:bldGraphic spid="58" grpId="0">
        <p:bldAsOne/>
      </p:bldGraphic>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
            <a:extLst>
              <a:ext uri="{FF2B5EF4-FFF2-40B4-BE49-F238E27FC236}">
                <a16:creationId xmlns:a16="http://schemas.microsoft.com/office/drawing/2014/main" id="{79DB70D0-BCE6-49E1-BCDD-0E5F5DF05F18}"/>
              </a:ext>
            </a:extLst>
          </p:cNvPr>
          <p:cNvSpPr/>
          <p:nvPr/>
        </p:nvSpPr>
        <p:spPr>
          <a:xfrm rot="10800000">
            <a:off x="3313470" y="3793501"/>
            <a:ext cx="7274560" cy="940110"/>
          </a:xfrm>
          <a:prstGeom prst="rect">
            <a:avLst/>
          </a:prstGeom>
          <a:solidFill>
            <a:sysClr val="windowText" lastClr="000000">
              <a:alpha val="3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3" name="Rectangle 5">
            <a:extLst>
              <a:ext uri="{FF2B5EF4-FFF2-40B4-BE49-F238E27FC236}">
                <a16:creationId xmlns:a16="http://schemas.microsoft.com/office/drawing/2014/main" id="{8668C1F5-0A68-4B8B-A11E-2DD9F6E0A2B0}"/>
              </a:ext>
            </a:extLst>
          </p:cNvPr>
          <p:cNvSpPr/>
          <p:nvPr/>
        </p:nvSpPr>
        <p:spPr>
          <a:xfrm rot="10800000">
            <a:off x="3313470" y="1915764"/>
            <a:ext cx="7274560" cy="940110"/>
          </a:xfrm>
          <a:prstGeom prst="rect">
            <a:avLst/>
          </a:prstGeom>
          <a:solidFill>
            <a:sysClr val="windowText" lastClr="000000">
              <a:alpha val="3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48" name="Rectangle 6">
            <a:extLst>
              <a:ext uri="{FF2B5EF4-FFF2-40B4-BE49-F238E27FC236}">
                <a16:creationId xmlns:a16="http://schemas.microsoft.com/office/drawing/2014/main" id="{B3A087BA-8034-4B9B-A9E4-A9D8811C642C}"/>
              </a:ext>
            </a:extLst>
          </p:cNvPr>
          <p:cNvSpPr/>
          <p:nvPr/>
        </p:nvSpPr>
        <p:spPr>
          <a:xfrm rot="10800000" flipV="1">
            <a:off x="3313470" y="5686289"/>
            <a:ext cx="7274560" cy="27432"/>
          </a:xfrm>
          <a:prstGeom prst="rect">
            <a:avLst/>
          </a:prstGeom>
          <a:solidFill>
            <a:sysClr val="windowText" lastClr="000000">
              <a:alpha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49" name="Straight Connector 7">
            <a:extLst>
              <a:ext uri="{FF2B5EF4-FFF2-40B4-BE49-F238E27FC236}">
                <a16:creationId xmlns:a16="http://schemas.microsoft.com/office/drawing/2014/main" id="{BB198912-4C9B-4474-95E7-95A6E4708451}"/>
              </a:ext>
            </a:extLst>
          </p:cNvPr>
          <p:cNvCxnSpPr/>
          <p:nvPr/>
        </p:nvCxnSpPr>
        <p:spPr>
          <a:xfrm>
            <a:off x="3303310" y="1905603"/>
            <a:ext cx="0" cy="3797959"/>
          </a:xfrm>
          <a:prstGeom prst="line">
            <a:avLst/>
          </a:prstGeom>
          <a:noFill/>
          <a:ln w="12700" cap="flat" cmpd="sng" algn="ctr">
            <a:solidFill>
              <a:sysClr val="windowText" lastClr="000000"/>
            </a:solidFill>
            <a:prstDash val="solid"/>
            <a:miter lim="800000"/>
          </a:ln>
          <a:effectLst/>
        </p:spPr>
      </p:cxnSp>
      <p:sp>
        <p:nvSpPr>
          <p:cNvPr id="56" name="TextBox 16">
            <a:extLst>
              <a:ext uri="{FF2B5EF4-FFF2-40B4-BE49-F238E27FC236}">
                <a16:creationId xmlns:a16="http://schemas.microsoft.com/office/drawing/2014/main" id="{54F480CC-4FE7-41C1-9560-AD3A717257C8}"/>
              </a:ext>
            </a:extLst>
          </p:cNvPr>
          <p:cNvSpPr txBox="1"/>
          <p:nvPr/>
        </p:nvSpPr>
        <p:spPr>
          <a:xfrm>
            <a:off x="2106441" y="2108919"/>
            <a:ext cx="1048534" cy="414024"/>
          </a:xfrm>
          <a:prstGeom prst="rect">
            <a:avLst/>
          </a:prstGeom>
          <a:noFill/>
        </p:spPr>
        <p:txBody>
          <a:bodyPr wrap="square" numCol="1" spcCol="457200" rtlCol="0">
            <a:spAutoFit/>
          </a:bodyPr>
          <a:lstStyle/>
          <a:p>
            <a:pPr>
              <a:lnSpc>
                <a:spcPts val="1300"/>
              </a:lnSpc>
              <a:defRPr/>
            </a:pPr>
            <a:r>
              <a:rPr lang="en-US" sz="900" dirty="0">
                <a:solidFill>
                  <a:schemeClr val="tx1">
                    <a:lumMod val="75000"/>
                    <a:lumOff val="25000"/>
                  </a:schemeClr>
                </a:solidFill>
                <a:latin typeface="+mn-ea"/>
                <a:cs typeface="Montserrat" charset="0"/>
              </a:rPr>
              <a:t>Please replace text, click</a:t>
            </a:r>
          </a:p>
        </p:txBody>
      </p:sp>
      <p:sp>
        <p:nvSpPr>
          <p:cNvPr id="57" name="TextBox 17">
            <a:extLst>
              <a:ext uri="{FF2B5EF4-FFF2-40B4-BE49-F238E27FC236}">
                <a16:creationId xmlns:a16="http://schemas.microsoft.com/office/drawing/2014/main" id="{5EA8E10F-3795-451C-945A-EF58BEBA19A5}"/>
              </a:ext>
            </a:extLst>
          </p:cNvPr>
          <p:cNvSpPr txBox="1"/>
          <p:nvPr/>
        </p:nvSpPr>
        <p:spPr>
          <a:xfrm>
            <a:off x="2106440" y="3022262"/>
            <a:ext cx="1048535" cy="425758"/>
          </a:xfrm>
          <a:prstGeom prst="rect">
            <a:avLst/>
          </a:prstGeom>
          <a:noFill/>
        </p:spPr>
        <p:txBody>
          <a:bodyPr wrap="square" numCol="1" spcCol="457200" rtlCol="0">
            <a:spAutoFit/>
          </a:bodyPr>
          <a:lstStyle/>
          <a:p>
            <a:pPr lvl="0">
              <a:lnSpc>
                <a:spcPts val="1300"/>
              </a:lnSpc>
              <a:defRPr/>
            </a:pPr>
            <a:r>
              <a:rPr lang="en-US" altLang="zh-CN" sz="900" dirty="0">
                <a:solidFill>
                  <a:prstClr val="black">
                    <a:lumMod val="75000"/>
                    <a:lumOff val="25000"/>
                  </a:prstClr>
                </a:solidFill>
                <a:latin typeface="思源黑体 Light"/>
                <a:cs typeface="Montserrat" charset="0"/>
              </a:rPr>
              <a:t>Please replace text, click</a:t>
            </a:r>
          </a:p>
        </p:txBody>
      </p:sp>
      <p:sp>
        <p:nvSpPr>
          <p:cNvPr id="58" name="TextBox 18">
            <a:extLst>
              <a:ext uri="{FF2B5EF4-FFF2-40B4-BE49-F238E27FC236}">
                <a16:creationId xmlns:a16="http://schemas.microsoft.com/office/drawing/2014/main" id="{AC3BE50B-0955-40ED-AF4F-EDD5DB00B389}"/>
              </a:ext>
            </a:extLst>
          </p:cNvPr>
          <p:cNvSpPr txBox="1"/>
          <p:nvPr/>
        </p:nvSpPr>
        <p:spPr>
          <a:xfrm>
            <a:off x="2106440" y="4012821"/>
            <a:ext cx="1132886" cy="425758"/>
          </a:xfrm>
          <a:prstGeom prst="rect">
            <a:avLst/>
          </a:prstGeom>
          <a:noFill/>
        </p:spPr>
        <p:txBody>
          <a:bodyPr wrap="square" numCol="1" spcCol="457200" rtlCol="0">
            <a:spAutoFit/>
          </a:bodyPr>
          <a:lstStyle/>
          <a:p>
            <a:pPr lvl="0">
              <a:lnSpc>
                <a:spcPts val="1300"/>
              </a:lnSpc>
              <a:defRPr/>
            </a:pPr>
            <a:r>
              <a:rPr lang="en-US" altLang="zh-CN" sz="900" dirty="0">
                <a:solidFill>
                  <a:prstClr val="black">
                    <a:lumMod val="75000"/>
                    <a:lumOff val="25000"/>
                  </a:prstClr>
                </a:solidFill>
                <a:latin typeface="思源黑体 Light"/>
                <a:cs typeface="Montserrat" charset="0"/>
              </a:rPr>
              <a:t>Please replace text, click</a:t>
            </a:r>
          </a:p>
        </p:txBody>
      </p:sp>
      <p:sp>
        <p:nvSpPr>
          <p:cNvPr id="59" name="TextBox 19">
            <a:extLst>
              <a:ext uri="{FF2B5EF4-FFF2-40B4-BE49-F238E27FC236}">
                <a16:creationId xmlns:a16="http://schemas.microsoft.com/office/drawing/2014/main" id="{4CD2332F-1E25-42A4-8E7E-DBB13D6C0BC8}"/>
              </a:ext>
            </a:extLst>
          </p:cNvPr>
          <p:cNvSpPr txBox="1"/>
          <p:nvPr/>
        </p:nvSpPr>
        <p:spPr>
          <a:xfrm>
            <a:off x="2106440" y="4946484"/>
            <a:ext cx="1066635" cy="425758"/>
          </a:xfrm>
          <a:prstGeom prst="rect">
            <a:avLst/>
          </a:prstGeom>
          <a:noFill/>
        </p:spPr>
        <p:txBody>
          <a:bodyPr wrap="square" numCol="1" spcCol="457200" rtlCol="0">
            <a:spAutoFit/>
          </a:bodyPr>
          <a:lstStyle/>
          <a:p>
            <a:pPr lvl="0">
              <a:lnSpc>
                <a:spcPts val="1300"/>
              </a:lnSpc>
              <a:defRPr/>
            </a:pPr>
            <a:r>
              <a:rPr lang="en-US" altLang="zh-CN" sz="900" dirty="0">
                <a:solidFill>
                  <a:prstClr val="black">
                    <a:lumMod val="75000"/>
                    <a:lumOff val="25000"/>
                  </a:prstClr>
                </a:solidFill>
                <a:latin typeface="思源黑体 Light"/>
                <a:cs typeface="Montserrat" charset="0"/>
              </a:rPr>
              <a:t>Please replace text, click</a:t>
            </a:r>
          </a:p>
        </p:txBody>
      </p:sp>
      <p:sp>
        <p:nvSpPr>
          <p:cNvPr id="60" name="Oval 25">
            <a:extLst>
              <a:ext uri="{FF2B5EF4-FFF2-40B4-BE49-F238E27FC236}">
                <a16:creationId xmlns:a16="http://schemas.microsoft.com/office/drawing/2014/main" id="{532FA388-54DF-4F5F-81AD-B77189EF4301}"/>
              </a:ext>
            </a:extLst>
          </p:cNvPr>
          <p:cNvSpPr/>
          <p:nvPr/>
        </p:nvSpPr>
        <p:spPr>
          <a:xfrm>
            <a:off x="4118342" y="5519446"/>
            <a:ext cx="345040" cy="345040"/>
          </a:xfrm>
          <a:prstGeom prst="ellipse">
            <a:avLst/>
          </a:prstGeom>
          <a:solidFill>
            <a:srgbClr val="2683C6"/>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61" name="Oval 26">
            <a:extLst>
              <a:ext uri="{FF2B5EF4-FFF2-40B4-BE49-F238E27FC236}">
                <a16:creationId xmlns:a16="http://schemas.microsoft.com/office/drawing/2014/main" id="{DDBF8DDF-06B6-40FD-AB50-C08BF9535037}"/>
              </a:ext>
            </a:extLst>
          </p:cNvPr>
          <p:cNvSpPr/>
          <p:nvPr/>
        </p:nvSpPr>
        <p:spPr>
          <a:xfrm>
            <a:off x="5457734" y="5522913"/>
            <a:ext cx="345040" cy="345040"/>
          </a:xfrm>
          <a:prstGeom prst="ellipse">
            <a:avLst/>
          </a:prstGeom>
          <a:solidFill>
            <a:srgbClr val="05A39C"/>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62" name="Oval 27">
            <a:extLst>
              <a:ext uri="{FF2B5EF4-FFF2-40B4-BE49-F238E27FC236}">
                <a16:creationId xmlns:a16="http://schemas.microsoft.com/office/drawing/2014/main" id="{34A3629A-A6A9-43A2-8F1D-EB5426ED5F05}"/>
              </a:ext>
            </a:extLst>
          </p:cNvPr>
          <p:cNvSpPr/>
          <p:nvPr/>
        </p:nvSpPr>
        <p:spPr>
          <a:xfrm>
            <a:off x="6797126" y="5517007"/>
            <a:ext cx="345040" cy="345040"/>
          </a:xfrm>
          <a:prstGeom prst="ellipse">
            <a:avLst/>
          </a:prstGeom>
          <a:solidFill>
            <a:srgbClr val="F9AF44"/>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63" name="Oval 28">
            <a:extLst>
              <a:ext uri="{FF2B5EF4-FFF2-40B4-BE49-F238E27FC236}">
                <a16:creationId xmlns:a16="http://schemas.microsoft.com/office/drawing/2014/main" id="{B88D1A58-3014-4FFC-BF2C-CF223CE1C67E}"/>
              </a:ext>
            </a:extLst>
          </p:cNvPr>
          <p:cNvSpPr/>
          <p:nvPr/>
        </p:nvSpPr>
        <p:spPr>
          <a:xfrm>
            <a:off x="8136518" y="5507288"/>
            <a:ext cx="345040" cy="345040"/>
          </a:xfrm>
          <a:prstGeom prst="ellipse">
            <a:avLst/>
          </a:prstGeom>
          <a:solidFill>
            <a:srgbClr val="F3572D"/>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64" name="Oval 29">
            <a:extLst>
              <a:ext uri="{FF2B5EF4-FFF2-40B4-BE49-F238E27FC236}">
                <a16:creationId xmlns:a16="http://schemas.microsoft.com/office/drawing/2014/main" id="{C2281784-12B1-4C94-931E-7CCEB55CD2A4}"/>
              </a:ext>
            </a:extLst>
          </p:cNvPr>
          <p:cNvSpPr/>
          <p:nvPr/>
        </p:nvSpPr>
        <p:spPr>
          <a:xfrm>
            <a:off x="9475910" y="5507288"/>
            <a:ext cx="345040" cy="345040"/>
          </a:xfrm>
          <a:prstGeom prst="ellipse">
            <a:avLst/>
          </a:prstGeom>
          <a:solidFill>
            <a:srgbClr val="9D399B"/>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65" name="Straight Connector 30">
            <a:extLst>
              <a:ext uri="{FF2B5EF4-FFF2-40B4-BE49-F238E27FC236}">
                <a16:creationId xmlns:a16="http://schemas.microsoft.com/office/drawing/2014/main" id="{FE190305-023E-48D6-83C2-314B9F840D86}"/>
              </a:ext>
            </a:extLst>
          </p:cNvPr>
          <p:cNvCxnSpPr/>
          <p:nvPr/>
        </p:nvCxnSpPr>
        <p:spPr>
          <a:xfrm>
            <a:off x="4290862" y="4887714"/>
            <a:ext cx="0" cy="566928"/>
          </a:xfrm>
          <a:prstGeom prst="line">
            <a:avLst/>
          </a:prstGeom>
          <a:noFill/>
          <a:ln w="25400" cap="flat" cmpd="sng" algn="ctr">
            <a:solidFill>
              <a:srgbClr val="2078C2"/>
            </a:solidFill>
            <a:prstDash val="solid"/>
            <a:miter lim="800000"/>
          </a:ln>
          <a:effectLst/>
        </p:spPr>
      </p:cxnSp>
      <p:sp>
        <p:nvSpPr>
          <p:cNvPr id="66" name="Oval 33">
            <a:extLst>
              <a:ext uri="{FF2B5EF4-FFF2-40B4-BE49-F238E27FC236}">
                <a16:creationId xmlns:a16="http://schemas.microsoft.com/office/drawing/2014/main" id="{367391D8-479B-4888-8FE3-137AD85C380D}"/>
              </a:ext>
            </a:extLst>
          </p:cNvPr>
          <p:cNvSpPr/>
          <p:nvPr/>
        </p:nvSpPr>
        <p:spPr>
          <a:xfrm>
            <a:off x="3917990" y="4057222"/>
            <a:ext cx="745744" cy="745744"/>
          </a:xfrm>
          <a:prstGeom prst="ellipse">
            <a:avLst/>
          </a:prstGeom>
          <a:solidFill>
            <a:srgbClr val="2078C2"/>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67" name="Straight Connector 35">
            <a:extLst>
              <a:ext uri="{FF2B5EF4-FFF2-40B4-BE49-F238E27FC236}">
                <a16:creationId xmlns:a16="http://schemas.microsoft.com/office/drawing/2014/main" id="{98B8726F-81DF-4934-8E98-3A8C59944466}"/>
              </a:ext>
            </a:extLst>
          </p:cNvPr>
          <p:cNvCxnSpPr/>
          <p:nvPr/>
        </p:nvCxnSpPr>
        <p:spPr>
          <a:xfrm>
            <a:off x="5625886" y="4201914"/>
            <a:ext cx="0" cy="1252728"/>
          </a:xfrm>
          <a:prstGeom prst="line">
            <a:avLst/>
          </a:prstGeom>
          <a:noFill/>
          <a:ln w="25400" cap="flat" cmpd="sng" algn="ctr">
            <a:solidFill>
              <a:srgbClr val="05A39C"/>
            </a:solidFill>
            <a:prstDash val="solid"/>
            <a:miter lim="800000"/>
          </a:ln>
          <a:effectLst/>
        </p:spPr>
      </p:cxnSp>
      <p:sp>
        <p:nvSpPr>
          <p:cNvPr id="68" name="Oval 36">
            <a:extLst>
              <a:ext uri="{FF2B5EF4-FFF2-40B4-BE49-F238E27FC236}">
                <a16:creationId xmlns:a16="http://schemas.microsoft.com/office/drawing/2014/main" id="{A7CD1E7F-63B0-45DF-A0D1-7D0166EA621F}"/>
              </a:ext>
            </a:extLst>
          </p:cNvPr>
          <p:cNvSpPr/>
          <p:nvPr/>
        </p:nvSpPr>
        <p:spPr>
          <a:xfrm>
            <a:off x="5253014" y="3398854"/>
            <a:ext cx="745744" cy="745744"/>
          </a:xfrm>
          <a:prstGeom prst="ellipse">
            <a:avLst/>
          </a:prstGeom>
          <a:solidFill>
            <a:srgbClr val="05A39C"/>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70" name="Straight Connector 38">
            <a:extLst>
              <a:ext uri="{FF2B5EF4-FFF2-40B4-BE49-F238E27FC236}">
                <a16:creationId xmlns:a16="http://schemas.microsoft.com/office/drawing/2014/main" id="{86A83EC4-A216-4C5A-A40B-5E00E3E7E5E3}"/>
              </a:ext>
            </a:extLst>
          </p:cNvPr>
          <p:cNvCxnSpPr/>
          <p:nvPr/>
        </p:nvCxnSpPr>
        <p:spPr>
          <a:xfrm>
            <a:off x="6970054" y="3680706"/>
            <a:ext cx="0" cy="1773936"/>
          </a:xfrm>
          <a:prstGeom prst="line">
            <a:avLst/>
          </a:prstGeom>
          <a:noFill/>
          <a:ln w="25400" cap="flat" cmpd="sng" algn="ctr">
            <a:solidFill>
              <a:srgbClr val="F9AF44"/>
            </a:solidFill>
            <a:prstDash val="solid"/>
            <a:miter lim="800000"/>
          </a:ln>
          <a:effectLst/>
        </p:spPr>
      </p:cxnSp>
      <p:sp>
        <p:nvSpPr>
          <p:cNvPr id="94" name="Oval 39">
            <a:extLst>
              <a:ext uri="{FF2B5EF4-FFF2-40B4-BE49-F238E27FC236}">
                <a16:creationId xmlns:a16="http://schemas.microsoft.com/office/drawing/2014/main" id="{FE3F4EFC-8E52-48F9-9107-48ED0D473FC2}"/>
              </a:ext>
            </a:extLst>
          </p:cNvPr>
          <p:cNvSpPr/>
          <p:nvPr/>
        </p:nvSpPr>
        <p:spPr>
          <a:xfrm>
            <a:off x="6597182" y="2877646"/>
            <a:ext cx="745744" cy="745744"/>
          </a:xfrm>
          <a:prstGeom prst="ellipse">
            <a:avLst/>
          </a:prstGeom>
          <a:solidFill>
            <a:srgbClr val="F9AF44"/>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95" name="Straight Connector 42">
            <a:extLst>
              <a:ext uri="{FF2B5EF4-FFF2-40B4-BE49-F238E27FC236}">
                <a16:creationId xmlns:a16="http://schemas.microsoft.com/office/drawing/2014/main" id="{B28AB638-CA33-4E2C-89C2-7846A60810A1}"/>
              </a:ext>
            </a:extLst>
          </p:cNvPr>
          <p:cNvCxnSpPr/>
          <p:nvPr/>
        </p:nvCxnSpPr>
        <p:spPr>
          <a:xfrm>
            <a:off x="8314222" y="2994906"/>
            <a:ext cx="0" cy="2459736"/>
          </a:xfrm>
          <a:prstGeom prst="line">
            <a:avLst/>
          </a:prstGeom>
          <a:noFill/>
          <a:ln w="25400" cap="flat" cmpd="sng" algn="ctr">
            <a:solidFill>
              <a:srgbClr val="F3572D"/>
            </a:solidFill>
            <a:prstDash val="solid"/>
            <a:miter lim="800000"/>
          </a:ln>
          <a:effectLst/>
        </p:spPr>
      </p:cxnSp>
      <p:sp>
        <p:nvSpPr>
          <p:cNvPr id="96" name="Oval 43">
            <a:extLst>
              <a:ext uri="{FF2B5EF4-FFF2-40B4-BE49-F238E27FC236}">
                <a16:creationId xmlns:a16="http://schemas.microsoft.com/office/drawing/2014/main" id="{FF1FB636-8E49-4DEC-ABA7-9A9BDAA272A4}"/>
              </a:ext>
            </a:extLst>
          </p:cNvPr>
          <p:cNvSpPr/>
          <p:nvPr/>
        </p:nvSpPr>
        <p:spPr>
          <a:xfrm>
            <a:off x="7941350" y="2200990"/>
            <a:ext cx="745744" cy="745744"/>
          </a:xfrm>
          <a:prstGeom prst="ellipse">
            <a:avLst/>
          </a:prstGeom>
          <a:solidFill>
            <a:srgbClr val="F3572D"/>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cxnSp>
        <p:nvCxnSpPr>
          <p:cNvPr id="97" name="Straight Connector 47">
            <a:extLst>
              <a:ext uri="{FF2B5EF4-FFF2-40B4-BE49-F238E27FC236}">
                <a16:creationId xmlns:a16="http://schemas.microsoft.com/office/drawing/2014/main" id="{5EF0EC52-2948-4B53-B848-5CCFBDD01424}"/>
              </a:ext>
            </a:extLst>
          </p:cNvPr>
          <p:cNvCxnSpPr/>
          <p:nvPr/>
        </p:nvCxnSpPr>
        <p:spPr>
          <a:xfrm>
            <a:off x="9649246" y="4201914"/>
            <a:ext cx="0" cy="1252728"/>
          </a:xfrm>
          <a:prstGeom prst="line">
            <a:avLst/>
          </a:prstGeom>
          <a:noFill/>
          <a:ln w="25400" cap="flat" cmpd="sng" algn="ctr">
            <a:solidFill>
              <a:srgbClr val="9D399B"/>
            </a:solidFill>
            <a:prstDash val="solid"/>
            <a:miter lim="800000"/>
          </a:ln>
          <a:effectLst/>
        </p:spPr>
      </p:cxnSp>
      <p:sp>
        <p:nvSpPr>
          <p:cNvPr id="98" name="Oval 48">
            <a:extLst>
              <a:ext uri="{FF2B5EF4-FFF2-40B4-BE49-F238E27FC236}">
                <a16:creationId xmlns:a16="http://schemas.microsoft.com/office/drawing/2014/main" id="{737BD0E3-6403-41C2-88CC-B55075C33F44}"/>
              </a:ext>
            </a:extLst>
          </p:cNvPr>
          <p:cNvSpPr/>
          <p:nvPr/>
        </p:nvSpPr>
        <p:spPr>
          <a:xfrm>
            <a:off x="9276374" y="3398854"/>
            <a:ext cx="745744" cy="745744"/>
          </a:xfrm>
          <a:prstGeom prst="ellipse">
            <a:avLst/>
          </a:prstGeom>
          <a:solidFill>
            <a:srgbClr val="9D399B"/>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99" name="TextBox 49">
            <a:extLst>
              <a:ext uri="{FF2B5EF4-FFF2-40B4-BE49-F238E27FC236}">
                <a16:creationId xmlns:a16="http://schemas.microsoft.com/office/drawing/2014/main" id="{9113272C-DBC3-4766-AC54-38DB5B68B6D8}"/>
              </a:ext>
            </a:extLst>
          </p:cNvPr>
          <p:cNvSpPr txBox="1"/>
          <p:nvPr/>
        </p:nvSpPr>
        <p:spPr>
          <a:xfrm>
            <a:off x="4127759" y="5542994"/>
            <a:ext cx="339808" cy="292388"/>
          </a:xfrm>
          <a:prstGeom prst="rect">
            <a:avLst/>
          </a:prstGeom>
          <a:noFill/>
        </p:spPr>
        <p:txBody>
          <a:bodyPr wrap="square" numCol="1" spcCol="457200" rtlCol="0">
            <a:spAutoFit/>
          </a:bodyPr>
          <a:lstStyle/>
          <a:p>
            <a:pPr algn="ctr">
              <a:defRPr/>
            </a:pPr>
            <a:r>
              <a:rPr lang="en-US" sz="1300" dirty="0">
                <a:solidFill>
                  <a:srgbClr val="FEFEFE"/>
                </a:solidFill>
                <a:latin typeface="+mn-ea"/>
                <a:cs typeface="Montserrat" charset="0"/>
              </a:rPr>
              <a:t>1</a:t>
            </a:r>
          </a:p>
        </p:txBody>
      </p:sp>
      <p:sp>
        <p:nvSpPr>
          <p:cNvPr id="100" name="TextBox 50">
            <a:extLst>
              <a:ext uri="{FF2B5EF4-FFF2-40B4-BE49-F238E27FC236}">
                <a16:creationId xmlns:a16="http://schemas.microsoft.com/office/drawing/2014/main" id="{A0F731AA-D2DB-4DD2-9542-1B2B5A3FB7E4}"/>
              </a:ext>
            </a:extLst>
          </p:cNvPr>
          <p:cNvSpPr txBox="1"/>
          <p:nvPr/>
        </p:nvSpPr>
        <p:spPr>
          <a:xfrm>
            <a:off x="5471927" y="5542994"/>
            <a:ext cx="339808" cy="292388"/>
          </a:xfrm>
          <a:prstGeom prst="rect">
            <a:avLst/>
          </a:prstGeom>
          <a:noFill/>
        </p:spPr>
        <p:txBody>
          <a:bodyPr wrap="square" numCol="1" spcCol="457200" rtlCol="0">
            <a:spAutoFit/>
          </a:bodyPr>
          <a:lstStyle/>
          <a:p>
            <a:pPr algn="ctr">
              <a:defRPr/>
            </a:pPr>
            <a:r>
              <a:rPr lang="en-US" sz="1300" dirty="0">
                <a:solidFill>
                  <a:srgbClr val="FEFEFE"/>
                </a:solidFill>
                <a:latin typeface="+mn-ea"/>
                <a:cs typeface="Montserrat" charset="0"/>
              </a:rPr>
              <a:t>2</a:t>
            </a:r>
          </a:p>
        </p:txBody>
      </p:sp>
      <p:sp>
        <p:nvSpPr>
          <p:cNvPr id="101" name="TextBox 52">
            <a:extLst>
              <a:ext uri="{FF2B5EF4-FFF2-40B4-BE49-F238E27FC236}">
                <a16:creationId xmlns:a16="http://schemas.microsoft.com/office/drawing/2014/main" id="{8D97DA4A-0E16-4161-A770-BD16C6A79A62}"/>
              </a:ext>
            </a:extLst>
          </p:cNvPr>
          <p:cNvSpPr txBox="1"/>
          <p:nvPr/>
        </p:nvSpPr>
        <p:spPr>
          <a:xfrm>
            <a:off x="6797807" y="5542994"/>
            <a:ext cx="339808" cy="292388"/>
          </a:xfrm>
          <a:prstGeom prst="rect">
            <a:avLst/>
          </a:prstGeom>
          <a:noFill/>
          <a:ln>
            <a:noFill/>
          </a:ln>
        </p:spPr>
        <p:txBody>
          <a:bodyPr wrap="square" numCol="1" spcCol="457200" rtlCol="0">
            <a:spAutoFit/>
          </a:bodyPr>
          <a:lstStyle/>
          <a:p>
            <a:pPr algn="ctr">
              <a:defRPr/>
            </a:pPr>
            <a:r>
              <a:rPr lang="en-US" sz="1300" dirty="0">
                <a:solidFill>
                  <a:srgbClr val="FEFEFE"/>
                </a:solidFill>
                <a:latin typeface="+mn-ea"/>
                <a:cs typeface="Montserrat" charset="0"/>
              </a:rPr>
              <a:t>3</a:t>
            </a:r>
          </a:p>
        </p:txBody>
      </p:sp>
      <p:sp>
        <p:nvSpPr>
          <p:cNvPr id="102" name="TextBox 53">
            <a:extLst>
              <a:ext uri="{FF2B5EF4-FFF2-40B4-BE49-F238E27FC236}">
                <a16:creationId xmlns:a16="http://schemas.microsoft.com/office/drawing/2014/main" id="{E943D1AF-3B19-4A44-943E-2DEC26799CD5}"/>
              </a:ext>
            </a:extLst>
          </p:cNvPr>
          <p:cNvSpPr txBox="1"/>
          <p:nvPr/>
        </p:nvSpPr>
        <p:spPr>
          <a:xfrm>
            <a:off x="8140167" y="5542994"/>
            <a:ext cx="339808" cy="292388"/>
          </a:xfrm>
          <a:prstGeom prst="rect">
            <a:avLst/>
          </a:prstGeom>
          <a:noFill/>
          <a:ln>
            <a:noFill/>
          </a:ln>
        </p:spPr>
        <p:txBody>
          <a:bodyPr wrap="square" numCol="1" spcCol="457200" rtlCol="0">
            <a:spAutoFit/>
          </a:bodyPr>
          <a:lstStyle/>
          <a:p>
            <a:pPr algn="ctr">
              <a:defRPr/>
            </a:pPr>
            <a:r>
              <a:rPr lang="en-US" sz="1300">
                <a:solidFill>
                  <a:srgbClr val="FEFEFE"/>
                </a:solidFill>
                <a:latin typeface="+mn-ea"/>
                <a:cs typeface="Montserrat" charset="0"/>
              </a:rPr>
              <a:t>4</a:t>
            </a:r>
            <a:endParaRPr lang="en-US" sz="1300" dirty="0">
              <a:solidFill>
                <a:srgbClr val="FEFEFE"/>
              </a:solidFill>
              <a:latin typeface="+mn-ea"/>
              <a:cs typeface="Montserrat" charset="0"/>
            </a:endParaRPr>
          </a:p>
        </p:txBody>
      </p:sp>
      <p:sp>
        <p:nvSpPr>
          <p:cNvPr id="103" name="TextBox 54">
            <a:extLst>
              <a:ext uri="{FF2B5EF4-FFF2-40B4-BE49-F238E27FC236}">
                <a16:creationId xmlns:a16="http://schemas.microsoft.com/office/drawing/2014/main" id="{9D1CB647-A09C-4258-9A48-23C01B77BAF3}"/>
              </a:ext>
            </a:extLst>
          </p:cNvPr>
          <p:cNvSpPr txBox="1"/>
          <p:nvPr/>
        </p:nvSpPr>
        <p:spPr>
          <a:xfrm>
            <a:off x="9476999" y="5542994"/>
            <a:ext cx="339808" cy="292388"/>
          </a:xfrm>
          <a:prstGeom prst="rect">
            <a:avLst/>
          </a:prstGeom>
          <a:noFill/>
          <a:ln>
            <a:noFill/>
          </a:ln>
        </p:spPr>
        <p:txBody>
          <a:bodyPr wrap="square" numCol="1" spcCol="457200" rtlCol="0">
            <a:spAutoFit/>
          </a:bodyPr>
          <a:lstStyle/>
          <a:p>
            <a:pPr algn="ctr">
              <a:defRPr/>
            </a:pPr>
            <a:r>
              <a:rPr lang="en-US" sz="1300" dirty="0">
                <a:solidFill>
                  <a:srgbClr val="FEFEFE"/>
                </a:solidFill>
                <a:latin typeface="+mn-ea"/>
                <a:cs typeface="Montserrat" charset="0"/>
              </a:rPr>
              <a:t>5</a:t>
            </a:r>
          </a:p>
        </p:txBody>
      </p:sp>
      <p:sp>
        <p:nvSpPr>
          <p:cNvPr id="104" name="Rectangle 12">
            <a:extLst>
              <a:ext uri="{FF2B5EF4-FFF2-40B4-BE49-F238E27FC236}">
                <a16:creationId xmlns:a16="http://schemas.microsoft.com/office/drawing/2014/main" id="{C8943C0C-4C35-4223-8303-0471298A3557}"/>
              </a:ext>
            </a:extLst>
          </p:cNvPr>
          <p:cNvSpPr/>
          <p:nvPr/>
        </p:nvSpPr>
        <p:spPr>
          <a:xfrm>
            <a:off x="3993600" y="4167199"/>
            <a:ext cx="569387" cy="553998"/>
          </a:xfrm>
          <a:prstGeom prst="rect">
            <a:avLst/>
          </a:prstGeom>
        </p:spPr>
        <p:txBody>
          <a:bodyPr wrap="none" anchor="ctr">
            <a:spAutoFit/>
          </a:bodyPr>
          <a:lstStyle/>
          <a:p>
            <a:pPr algn="ctr">
              <a:defRPr/>
            </a:pPr>
            <a:r>
              <a:rPr lang="en-US" sz="3000" dirty="0">
                <a:solidFill>
                  <a:srgbClr val="FEFEFE"/>
                </a:solidFill>
                <a:latin typeface="+mn-ea"/>
              </a:rPr>
              <a:t></a:t>
            </a:r>
          </a:p>
        </p:txBody>
      </p:sp>
      <p:sp>
        <p:nvSpPr>
          <p:cNvPr id="105" name="Rectangle 13">
            <a:extLst>
              <a:ext uri="{FF2B5EF4-FFF2-40B4-BE49-F238E27FC236}">
                <a16:creationId xmlns:a16="http://schemas.microsoft.com/office/drawing/2014/main" id="{DB72D26C-8417-4DDC-BAF4-43BE6AF7C3E7}"/>
              </a:ext>
            </a:extLst>
          </p:cNvPr>
          <p:cNvSpPr/>
          <p:nvPr/>
        </p:nvSpPr>
        <p:spPr>
          <a:xfrm>
            <a:off x="5334081" y="3507161"/>
            <a:ext cx="569388" cy="553998"/>
          </a:xfrm>
          <a:prstGeom prst="rect">
            <a:avLst/>
          </a:prstGeom>
        </p:spPr>
        <p:txBody>
          <a:bodyPr wrap="none" anchor="ctr">
            <a:spAutoFit/>
          </a:bodyPr>
          <a:lstStyle/>
          <a:p>
            <a:pPr algn="ctr">
              <a:defRPr/>
            </a:pPr>
            <a:r>
              <a:rPr lang="en-US" sz="3000" dirty="0">
                <a:solidFill>
                  <a:srgbClr val="FEFEFE"/>
                </a:solidFill>
                <a:latin typeface="+mn-ea"/>
              </a:rPr>
              <a:t></a:t>
            </a:r>
          </a:p>
        </p:txBody>
      </p:sp>
      <p:sp>
        <p:nvSpPr>
          <p:cNvPr id="110" name="Rectangle 14">
            <a:extLst>
              <a:ext uri="{FF2B5EF4-FFF2-40B4-BE49-F238E27FC236}">
                <a16:creationId xmlns:a16="http://schemas.microsoft.com/office/drawing/2014/main" id="{B9203ECD-4113-41E2-AF5D-AE224ACEF14E}"/>
              </a:ext>
            </a:extLst>
          </p:cNvPr>
          <p:cNvSpPr/>
          <p:nvPr/>
        </p:nvSpPr>
        <p:spPr>
          <a:xfrm>
            <a:off x="9373696" y="3490179"/>
            <a:ext cx="569388" cy="553998"/>
          </a:xfrm>
          <a:prstGeom prst="rect">
            <a:avLst/>
          </a:prstGeom>
        </p:spPr>
        <p:txBody>
          <a:bodyPr wrap="none" anchor="ctr">
            <a:spAutoFit/>
          </a:bodyPr>
          <a:lstStyle/>
          <a:p>
            <a:pPr algn="ctr">
              <a:defRPr/>
            </a:pPr>
            <a:r>
              <a:rPr lang="en-US" sz="3000" dirty="0">
                <a:solidFill>
                  <a:srgbClr val="FEFEFE"/>
                </a:solidFill>
                <a:latin typeface="+mn-ea"/>
              </a:rPr>
              <a:t></a:t>
            </a:r>
          </a:p>
        </p:txBody>
      </p:sp>
      <p:sp>
        <p:nvSpPr>
          <p:cNvPr id="111" name="Rectangle 15">
            <a:extLst>
              <a:ext uri="{FF2B5EF4-FFF2-40B4-BE49-F238E27FC236}">
                <a16:creationId xmlns:a16="http://schemas.microsoft.com/office/drawing/2014/main" id="{A409B80C-B34F-4BB8-9934-30F649A9380C}"/>
              </a:ext>
            </a:extLst>
          </p:cNvPr>
          <p:cNvSpPr/>
          <p:nvPr/>
        </p:nvSpPr>
        <p:spPr>
          <a:xfrm>
            <a:off x="8045473" y="2313216"/>
            <a:ext cx="569388" cy="553998"/>
          </a:xfrm>
          <a:prstGeom prst="rect">
            <a:avLst/>
          </a:prstGeom>
        </p:spPr>
        <p:txBody>
          <a:bodyPr wrap="none" anchor="ctr">
            <a:spAutoFit/>
          </a:bodyPr>
          <a:lstStyle/>
          <a:p>
            <a:pPr algn="ctr">
              <a:defRPr/>
            </a:pPr>
            <a:r>
              <a:rPr lang="en-US" sz="3000" dirty="0">
                <a:solidFill>
                  <a:srgbClr val="FEFEFE"/>
                </a:solidFill>
                <a:latin typeface="+mn-ea"/>
              </a:rPr>
              <a:t></a:t>
            </a:r>
          </a:p>
        </p:txBody>
      </p:sp>
      <p:sp>
        <p:nvSpPr>
          <p:cNvPr id="112" name="Rectangle 55">
            <a:extLst>
              <a:ext uri="{FF2B5EF4-FFF2-40B4-BE49-F238E27FC236}">
                <a16:creationId xmlns:a16="http://schemas.microsoft.com/office/drawing/2014/main" id="{CFF97635-D81A-429B-89E7-EE71D2216608}"/>
              </a:ext>
            </a:extLst>
          </p:cNvPr>
          <p:cNvSpPr/>
          <p:nvPr/>
        </p:nvSpPr>
        <p:spPr>
          <a:xfrm>
            <a:off x="6683017" y="2999244"/>
            <a:ext cx="569388" cy="553998"/>
          </a:xfrm>
          <a:prstGeom prst="rect">
            <a:avLst/>
          </a:prstGeom>
        </p:spPr>
        <p:txBody>
          <a:bodyPr wrap="none" anchor="ctr">
            <a:spAutoFit/>
          </a:bodyPr>
          <a:lstStyle/>
          <a:p>
            <a:pPr algn="ctr">
              <a:defRPr/>
            </a:pPr>
            <a:r>
              <a:rPr lang="en-US" sz="3000" dirty="0">
                <a:solidFill>
                  <a:srgbClr val="FEFEFE"/>
                </a:solidFill>
                <a:latin typeface="+mn-ea"/>
              </a:rPr>
              <a:t></a:t>
            </a:r>
          </a:p>
        </p:txBody>
      </p:sp>
      <p:sp>
        <p:nvSpPr>
          <p:cNvPr id="113" name="TextBox 56">
            <a:extLst>
              <a:ext uri="{FF2B5EF4-FFF2-40B4-BE49-F238E27FC236}">
                <a16:creationId xmlns:a16="http://schemas.microsoft.com/office/drawing/2014/main" id="{5B35677A-CA96-4A2F-86E0-21827BA256BD}"/>
              </a:ext>
            </a:extLst>
          </p:cNvPr>
          <p:cNvSpPr txBox="1"/>
          <p:nvPr/>
        </p:nvSpPr>
        <p:spPr>
          <a:xfrm>
            <a:off x="1227401" y="2077513"/>
            <a:ext cx="985741" cy="477054"/>
          </a:xfrm>
          <a:prstGeom prst="rect">
            <a:avLst/>
          </a:prstGeom>
          <a:noFill/>
        </p:spPr>
        <p:txBody>
          <a:bodyPr wrap="square" rtlCol="0">
            <a:spAutoFit/>
          </a:bodyPr>
          <a:lstStyle/>
          <a:p>
            <a:pPr>
              <a:defRPr/>
            </a:pPr>
            <a:r>
              <a:rPr lang="en-US" sz="2500" b="1">
                <a:solidFill>
                  <a:schemeClr val="tx1">
                    <a:lumMod val="75000"/>
                    <a:lumOff val="25000"/>
                  </a:schemeClr>
                </a:solidFill>
                <a:latin typeface="+mn-ea"/>
                <a:cs typeface="Montserrat" charset="0"/>
              </a:rPr>
              <a:t>80%</a:t>
            </a:r>
            <a:endParaRPr lang="en-US" sz="2500" b="1" dirty="0">
              <a:solidFill>
                <a:schemeClr val="tx1">
                  <a:lumMod val="75000"/>
                  <a:lumOff val="25000"/>
                </a:schemeClr>
              </a:solidFill>
              <a:latin typeface="+mn-ea"/>
              <a:cs typeface="Montserrat" charset="0"/>
            </a:endParaRPr>
          </a:p>
        </p:txBody>
      </p:sp>
      <p:sp>
        <p:nvSpPr>
          <p:cNvPr id="114" name="TextBox 57">
            <a:extLst>
              <a:ext uri="{FF2B5EF4-FFF2-40B4-BE49-F238E27FC236}">
                <a16:creationId xmlns:a16="http://schemas.microsoft.com/office/drawing/2014/main" id="{72EF0C47-A7C8-4EC2-8F16-FA5FE5B0C5A8}"/>
              </a:ext>
            </a:extLst>
          </p:cNvPr>
          <p:cNvSpPr txBox="1"/>
          <p:nvPr/>
        </p:nvSpPr>
        <p:spPr>
          <a:xfrm>
            <a:off x="1227401" y="3001057"/>
            <a:ext cx="985741" cy="477054"/>
          </a:xfrm>
          <a:prstGeom prst="rect">
            <a:avLst/>
          </a:prstGeom>
          <a:noFill/>
        </p:spPr>
        <p:txBody>
          <a:bodyPr wrap="square" rtlCol="0">
            <a:spAutoFit/>
          </a:bodyPr>
          <a:lstStyle/>
          <a:p>
            <a:pPr>
              <a:defRPr/>
            </a:pPr>
            <a:r>
              <a:rPr lang="en-US" sz="2500" b="1" dirty="0">
                <a:solidFill>
                  <a:schemeClr val="tx1">
                    <a:lumMod val="75000"/>
                    <a:lumOff val="25000"/>
                  </a:schemeClr>
                </a:solidFill>
                <a:latin typeface="+mn-ea"/>
                <a:cs typeface="Montserrat" charset="0"/>
              </a:rPr>
              <a:t>60%</a:t>
            </a:r>
          </a:p>
        </p:txBody>
      </p:sp>
      <p:sp>
        <p:nvSpPr>
          <p:cNvPr id="115" name="TextBox 58">
            <a:extLst>
              <a:ext uri="{FF2B5EF4-FFF2-40B4-BE49-F238E27FC236}">
                <a16:creationId xmlns:a16="http://schemas.microsoft.com/office/drawing/2014/main" id="{BAB4AB90-BCDB-493D-98DE-88DCE98CDC1F}"/>
              </a:ext>
            </a:extLst>
          </p:cNvPr>
          <p:cNvSpPr txBox="1"/>
          <p:nvPr/>
        </p:nvSpPr>
        <p:spPr>
          <a:xfrm>
            <a:off x="1227401" y="3979465"/>
            <a:ext cx="985741" cy="477054"/>
          </a:xfrm>
          <a:prstGeom prst="rect">
            <a:avLst/>
          </a:prstGeom>
          <a:noFill/>
        </p:spPr>
        <p:txBody>
          <a:bodyPr wrap="square" rtlCol="0">
            <a:spAutoFit/>
          </a:bodyPr>
          <a:lstStyle/>
          <a:p>
            <a:pPr>
              <a:defRPr/>
            </a:pPr>
            <a:r>
              <a:rPr lang="en-US" sz="2500" b="1" dirty="0">
                <a:solidFill>
                  <a:schemeClr val="tx1">
                    <a:lumMod val="75000"/>
                    <a:lumOff val="25000"/>
                  </a:schemeClr>
                </a:solidFill>
                <a:latin typeface="+mn-ea"/>
                <a:cs typeface="Montserrat" charset="0"/>
              </a:rPr>
              <a:t>40%</a:t>
            </a:r>
          </a:p>
        </p:txBody>
      </p:sp>
      <p:sp>
        <p:nvSpPr>
          <p:cNvPr id="116" name="TextBox 59">
            <a:extLst>
              <a:ext uri="{FF2B5EF4-FFF2-40B4-BE49-F238E27FC236}">
                <a16:creationId xmlns:a16="http://schemas.microsoft.com/office/drawing/2014/main" id="{B0C862C4-8625-442F-9CAC-0E1688768A29}"/>
              </a:ext>
            </a:extLst>
          </p:cNvPr>
          <p:cNvSpPr txBox="1"/>
          <p:nvPr/>
        </p:nvSpPr>
        <p:spPr>
          <a:xfrm>
            <a:off x="1227401" y="4903009"/>
            <a:ext cx="985741" cy="477054"/>
          </a:xfrm>
          <a:prstGeom prst="rect">
            <a:avLst/>
          </a:prstGeom>
          <a:noFill/>
        </p:spPr>
        <p:txBody>
          <a:bodyPr wrap="square" rtlCol="0">
            <a:spAutoFit/>
          </a:bodyPr>
          <a:lstStyle/>
          <a:p>
            <a:pPr>
              <a:defRPr/>
            </a:pPr>
            <a:r>
              <a:rPr lang="en-US" sz="2500" b="1" dirty="0">
                <a:solidFill>
                  <a:schemeClr val="tx1">
                    <a:lumMod val="75000"/>
                    <a:lumOff val="25000"/>
                  </a:schemeClr>
                </a:solidFill>
                <a:latin typeface="+mn-ea"/>
                <a:cs typeface="Montserrat" charset="0"/>
              </a:rPr>
              <a:t>20%</a:t>
            </a:r>
          </a:p>
        </p:txBody>
      </p:sp>
      <p:cxnSp>
        <p:nvCxnSpPr>
          <p:cNvPr id="117" name="Straight Connector 61">
            <a:extLst>
              <a:ext uri="{FF2B5EF4-FFF2-40B4-BE49-F238E27FC236}">
                <a16:creationId xmlns:a16="http://schemas.microsoft.com/office/drawing/2014/main" id="{E1542E3C-A9C8-4513-87C8-FF91A3BDFD1B}"/>
              </a:ext>
            </a:extLst>
          </p:cNvPr>
          <p:cNvCxnSpPr/>
          <p:nvPr/>
        </p:nvCxnSpPr>
        <p:spPr>
          <a:xfrm>
            <a:off x="4391446" y="4887714"/>
            <a:ext cx="0" cy="566928"/>
          </a:xfrm>
          <a:prstGeom prst="line">
            <a:avLst/>
          </a:prstGeom>
          <a:noFill/>
          <a:ln w="7620" cap="flat" cmpd="sng" algn="ctr">
            <a:solidFill>
              <a:sysClr val="windowText" lastClr="000000">
                <a:alpha val="35000"/>
              </a:sysClr>
            </a:solidFill>
            <a:prstDash val="dash"/>
            <a:miter lim="800000"/>
            <a:headEnd type="arrow" w="lg" len="lg"/>
          </a:ln>
          <a:effectLst/>
        </p:spPr>
      </p:cxnSp>
      <p:cxnSp>
        <p:nvCxnSpPr>
          <p:cNvPr id="118" name="Straight Connector 62">
            <a:extLst>
              <a:ext uri="{FF2B5EF4-FFF2-40B4-BE49-F238E27FC236}">
                <a16:creationId xmlns:a16="http://schemas.microsoft.com/office/drawing/2014/main" id="{5A5E3A49-DF9C-4C06-AE83-946FB44086A7}"/>
              </a:ext>
            </a:extLst>
          </p:cNvPr>
          <p:cNvCxnSpPr/>
          <p:nvPr/>
        </p:nvCxnSpPr>
        <p:spPr>
          <a:xfrm>
            <a:off x="5726470" y="4201914"/>
            <a:ext cx="0" cy="1252728"/>
          </a:xfrm>
          <a:prstGeom prst="line">
            <a:avLst/>
          </a:prstGeom>
          <a:noFill/>
          <a:ln w="7620" cap="flat" cmpd="sng" algn="ctr">
            <a:solidFill>
              <a:sysClr val="windowText" lastClr="000000">
                <a:alpha val="35000"/>
              </a:sysClr>
            </a:solidFill>
            <a:prstDash val="dash"/>
            <a:miter lim="800000"/>
            <a:headEnd type="arrow" w="lg" len="lg"/>
          </a:ln>
          <a:effectLst/>
        </p:spPr>
      </p:cxnSp>
      <p:cxnSp>
        <p:nvCxnSpPr>
          <p:cNvPr id="119" name="Straight Connector 63">
            <a:extLst>
              <a:ext uri="{FF2B5EF4-FFF2-40B4-BE49-F238E27FC236}">
                <a16:creationId xmlns:a16="http://schemas.microsoft.com/office/drawing/2014/main" id="{597815CF-1F41-4173-A6D2-766CB6AA6ECC}"/>
              </a:ext>
            </a:extLst>
          </p:cNvPr>
          <p:cNvCxnSpPr/>
          <p:nvPr/>
        </p:nvCxnSpPr>
        <p:spPr>
          <a:xfrm>
            <a:off x="7070638" y="3680706"/>
            <a:ext cx="0" cy="1773936"/>
          </a:xfrm>
          <a:prstGeom prst="line">
            <a:avLst/>
          </a:prstGeom>
          <a:noFill/>
          <a:ln w="7620" cap="flat" cmpd="sng" algn="ctr">
            <a:solidFill>
              <a:sysClr val="windowText" lastClr="000000">
                <a:alpha val="35000"/>
              </a:sysClr>
            </a:solidFill>
            <a:prstDash val="dash"/>
            <a:miter lim="800000"/>
            <a:headEnd type="arrow" w="lg" len="lg"/>
          </a:ln>
          <a:effectLst/>
        </p:spPr>
      </p:cxnSp>
      <p:cxnSp>
        <p:nvCxnSpPr>
          <p:cNvPr id="120" name="Straight Connector 64">
            <a:extLst>
              <a:ext uri="{FF2B5EF4-FFF2-40B4-BE49-F238E27FC236}">
                <a16:creationId xmlns:a16="http://schemas.microsoft.com/office/drawing/2014/main" id="{D1F14A9C-CDDA-44CA-8164-C0706118D1C2}"/>
              </a:ext>
            </a:extLst>
          </p:cNvPr>
          <p:cNvCxnSpPr/>
          <p:nvPr/>
        </p:nvCxnSpPr>
        <p:spPr>
          <a:xfrm>
            <a:off x="8414806" y="2994906"/>
            <a:ext cx="0" cy="2459736"/>
          </a:xfrm>
          <a:prstGeom prst="line">
            <a:avLst/>
          </a:prstGeom>
          <a:noFill/>
          <a:ln w="7620" cap="flat" cmpd="sng" algn="ctr">
            <a:solidFill>
              <a:sysClr val="windowText" lastClr="000000">
                <a:alpha val="35000"/>
              </a:sysClr>
            </a:solidFill>
            <a:prstDash val="dash"/>
            <a:miter lim="800000"/>
            <a:headEnd type="arrow" w="lg" len="lg"/>
          </a:ln>
          <a:effectLst/>
        </p:spPr>
      </p:cxnSp>
      <p:cxnSp>
        <p:nvCxnSpPr>
          <p:cNvPr id="121" name="Straight Connector 65">
            <a:extLst>
              <a:ext uri="{FF2B5EF4-FFF2-40B4-BE49-F238E27FC236}">
                <a16:creationId xmlns:a16="http://schemas.microsoft.com/office/drawing/2014/main" id="{9C73A58A-57EF-4D52-BFCC-B2F23B638148}"/>
              </a:ext>
            </a:extLst>
          </p:cNvPr>
          <p:cNvCxnSpPr/>
          <p:nvPr/>
        </p:nvCxnSpPr>
        <p:spPr>
          <a:xfrm>
            <a:off x="9749830" y="4201914"/>
            <a:ext cx="0" cy="1252728"/>
          </a:xfrm>
          <a:prstGeom prst="line">
            <a:avLst/>
          </a:prstGeom>
          <a:noFill/>
          <a:ln w="7620" cap="flat" cmpd="sng" algn="ctr">
            <a:solidFill>
              <a:sysClr val="windowText" lastClr="000000">
                <a:alpha val="35000"/>
              </a:sysClr>
            </a:solidFill>
            <a:prstDash val="dash"/>
            <a:miter lim="800000"/>
            <a:headEnd type="arrow" w="lg" len="lg"/>
          </a:ln>
          <a:effectLst/>
        </p:spPr>
      </p:cxnSp>
      <p:sp>
        <p:nvSpPr>
          <p:cNvPr id="122" name="Rectangular Callout 67">
            <a:extLst>
              <a:ext uri="{FF2B5EF4-FFF2-40B4-BE49-F238E27FC236}">
                <a16:creationId xmlns:a16="http://schemas.microsoft.com/office/drawing/2014/main" id="{48B6CCC4-4338-4854-A1E6-2877C904E4A5}"/>
              </a:ext>
            </a:extLst>
          </p:cNvPr>
          <p:cNvSpPr/>
          <p:nvPr/>
        </p:nvSpPr>
        <p:spPr>
          <a:xfrm>
            <a:off x="4584673" y="4875152"/>
            <a:ext cx="427529" cy="222874"/>
          </a:xfrm>
          <a:prstGeom prst="wedgeRectCallout">
            <a:avLst>
              <a:gd name="adj1" fmla="val -71602"/>
              <a:gd name="adj2" fmla="val -28734"/>
            </a:avLst>
          </a:prstGeom>
          <a:solidFill>
            <a:srgbClr val="2078C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123" name="TextBox 66">
            <a:extLst>
              <a:ext uri="{FF2B5EF4-FFF2-40B4-BE49-F238E27FC236}">
                <a16:creationId xmlns:a16="http://schemas.microsoft.com/office/drawing/2014/main" id="{FF006E44-9E02-45FF-8035-4240E356F18E}"/>
              </a:ext>
            </a:extLst>
          </p:cNvPr>
          <p:cNvSpPr txBox="1"/>
          <p:nvPr/>
        </p:nvSpPr>
        <p:spPr>
          <a:xfrm>
            <a:off x="4577155" y="4862395"/>
            <a:ext cx="471623" cy="230832"/>
          </a:xfrm>
          <a:prstGeom prst="rect">
            <a:avLst/>
          </a:prstGeom>
          <a:solidFill>
            <a:srgbClr val="2078C2"/>
          </a:solidFill>
        </p:spPr>
        <p:txBody>
          <a:bodyPr wrap="square" rtlCol="0">
            <a:spAutoFit/>
          </a:bodyPr>
          <a:lstStyle/>
          <a:p>
            <a:pPr algn="ctr">
              <a:defRPr/>
            </a:pPr>
            <a:r>
              <a:rPr lang="en-US" sz="900" dirty="0">
                <a:solidFill>
                  <a:prstClr val="white"/>
                </a:solidFill>
                <a:latin typeface="+mn-ea"/>
                <a:cs typeface="Montserrat" charset="0"/>
              </a:rPr>
              <a:t>36%</a:t>
            </a:r>
          </a:p>
        </p:txBody>
      </p:sp>
      <p:sp>
        <p:nvSpPr>
          <p:cNvPr id="124" name="Rectangular Callout 69">
            <a:extLst>
              <a:ext uri="{FF2B5EF4-FFF2-40B4-BE49-F238E27FC236}">
                <a16:creationId xmlns:a16="http://schemas.microsoft.com/office/drawing/2014/main" id="{AFA06AD8-39D7-47A0-8845-5D62314EEA34}"/>
              </a:ext>
            </a:extLst>
          </p:cNvPr>
          <p:cNvSpPr/>
          <p:nvPr/>
        </p:nvSpPr>
        <p:spPr>
          <a:xfrm>
            <a:off x="5928841" y="4180208"/>
            <a:ext cx="427529" cy="222874"/>
          </a:xfrm>
          <a:prstGeom prst="wedgeRectCallout">
            <a:avLst>
              <a:gd name="adj1" fmla="val -71602"/>
              <a:gd name="adj2" fmla="val -28734"/>
            </a:avLst>
          </a:prstGeom>
          <a:solidFill>
            <a:srgbClr val="05A39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125" name="TextBox 70">
            <a:extLst>
              <a:ext uri="{FF2B5EF4-FFF2-40B4-BE49-F238E27FC236}">
                <a16:creationId xmlns:a16="http://schemas.microsoft.com/office/drawing/2014/main" id="{44C89624-2E5C-47EE-8F87-D1C96146BFB4}"/>
              </a:ext>
            </a:extLst>
          </p:cNvPr>
          <p:cNvSpPr txBox="1"/>
          <p:nvPr/>
        </p:nvSpPr>
        <p:spPr>
          <a:xfrm>
            <a:off x="5921323" y="4167451"/>
            <a:ext cx="471623" cy="230832"/>
          </a:xfrm>
          <a:prstGeom prst="rect">
            <a:avLst/>
          </a:prstGeom>
          <a:solidFill>
            <a:srgbClr val="05A39C"/>
          </a:solidFill>
        </p:spPr>
        <p:txBody>
          <a:bodyPr wrap="square" rtlCol="0">
            <a:spAutoFit/>
          </a:bodyPr>
          <a:lstStyle/>
          <a:p>
            <a:pPr algn="ctr">
              <a:defRPr/>
            </a:pPr>
            <a:r>
              <a:rPr lang="en-US" sz="900" dirty="0">
                <a:solidFill>
                  <a:prstClr val="white"/>
                </a:solidFill>
                <a:latin typeface="+mn-ea"/>
                <a:cs typeface="Montserrat" charset="0"/>
              </a:rPr>
              <a:t>50%</a:t>
            </a:r>
          </a:p>
        </p:txBody>
      </p:sp>
      <p:sp>
        <p:nvSpPr>
          <p:cNvPr id="126" name="Rectangular Callout 71">
            <a:extLst>
              <a:ext uri="{FF2B5EF4-FFF2-40B4-BE49-F238E27FC236}">
                <a16:creationId xmlns:a16="http://schemas.microsoft.com/office/drawing/2014/main" id="{87333560-21D3-4C40-BFC9-CC5CD5B17456}"/>
              </a:ext>
            </a:extLst>
          </p:cNvPr>
          <p:cNvSpPr/>
          <p:nvPr/>
        </p:nvSpPr>
        <p:spPr>
          <a:xfrm>
            <a:off x="7253301" y="3672723"/>
            <a:ext cx="427529" cy="222874"/>
          </a:xfrm>
          <a:prstGeom prst="wedgeRectCallout">
            <a:avLst>
              <a:gd name="adj1" fmla="val -71602"/>
              <a:gd name="adj2" fmla="val -28734"/>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127" name="TextBox 72">
            <a:extLst>
              <a:ext uri="{FF2B5EF4-FFF2-40B4-BE49-F238E27FC236}">
                <a16:creationId xmlns:a16="http://schemas.microsoft.com/office/drawing/2014/main" id="{F87FA3BE-95C3-47F7-92E3-2D41DA3B590B}"/>
              </a:ext>
            </a:extLst>
          </p:cNvPr>
          <p:cNvSpPr txBox="1"/>
          <p:nvPr/>
        </p:nvSpPr>
        <p:spPr>
          <a:xfrm>
            <a:off x="7245783" y="3659966"/>
            <a:ext cx="471623" cy="230832"/>
          </a:xfrm>
          <a:prstGeom prst="rect">
            <a:avLst/>
          </a:prstGeom>
          <a:solidFill>
            <a:srgbClr val="F9AF44"/>
          </a:solidFill>
        </p:spPr>
        <p:txBody>
          <a:bodyPr wrap="square" rtlCol="0">
            <a:spAutoFit/>
          </a:bodyPr>
          <a:lstStyle/>
          <a:p>
            <a:pPr algn="ctr">
              <a:defRPr/>
            </a:pPr>
            <a:r>
              <a:rPr lang="en-US" sz="900" dirty="0">
                <a:solidFill>
                  <a:prstClr val="white"/>
                </a:solidFill>
                <a:latin typeface="+mn-ea"/>
                <a:cs typeface="Montserrat" charset="0"/>
              </a:rPr>
              <a:t>62%</a:t>
            </a:r>
          </a:p>
        </p:txBody>
      </p:sp>
      <p:sp>
        <p:nvSpPr>
          <p:cNvPr id="128" name="Rectangular Callout 73">
            <a:extLst>
              <a:ext uri="{FF2B5EF4-FFF2-40B4-BE49-F238E27FC236}">
                <a16:creationId xmlns:a16="http://schemas.microsoft.com/office/drawing/2014/main" id="{B34DD3D2-A9AE-459C-8658-5BDDA6483F11}"/>
              </a:ext>
            </a:extLst>
          </p:cNvPr>
          <p:cNvSpPr/>
          <p:nvPr/>
        </p:nvSpPr>
        <p:spPr>
          <a:xfrm>
            <a:off x="8595967" y="2994906"/>
            <a:ext cx="427529" cy="222874"/>
          </a:xfrm>
          <a:prstGeom prst="wedgeRectCallout">
            <a:avLst>
              <a:gd name="adj1" fmla="val -71602"/>
              <a:gd name="adj2" fmla="val -28734"/>
            </a:avLst>
          </a:pr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129" name="TextBox 74">
            <a:extLst>
              <a:ext uri="{FF2B5EF4-FFF2-40B4-BE49-F238E27FC236}">
                <a16:creationId xmlns:a16="http://schemas.microsoft.com/office/drawing/2014/main" id="{34955EED-CA32-4958-96C5-EF3DAD56A7E0}"/>
              </a:ext>
            </a:extLst>
          </p:cNvPr>
          <p:cNvSpPr txBox="1"/>
          <p:nvPr/>
        </p:nvSpPr>
        <p:spPr>
          <a:xfrm>
            <a:off x="8588449" y="2982149"/>
            <a:ext cx="471623" cy="230832"/>
          </a:xfrm>
          <a:prstGeom prst="rect">
            <a:avLst/>
          </a:prstGeom>
          <a:solidFill>
            <a:srgbClr val="F3572D"/>
          </a:solidFill>
        </p:spPr>
        <p:txBody>
          <a:bodyPr wrap="square" rtlCol="0">
            <a:spAutoFit/>
          </a:bodyPr>
          <a:lstStyle/>
          <a:p>
            <a:pPr algn="ctr">
              <a:defRPr/>
            </a:pPr>
            <a:r>
              <a:rPr lang="en-US" sz="900" dirty="0">
                <a:solidFill>
                  <a:prstClr val="white"/>
                </a:solidFill>
                <a:latin typeface="+mn-ea"/>
                <a:cs typeface="Montserrat" charset="0"/>
              </a:rPr>
              <a:t>75%</a:t>
            </a:r>
          </a:p>
        </p:txBody>
      </p:sp>
      <p:sp>
        <p:nvSpPr>
          <p:cNvPr id="130" name="Rectangular Callout 75">
            <a:extLst>
              <a:ext uri="{FF2B5EF4-FFF2-40B4-BE49-F238E27FC236}">
                <a16:creationId xmlns:a16="http://schemas.microsoft.com/office/drawing/2014/main" id="{666D8401-56B5-4BA7-9E7B-54A4B0C24B42}"/>
              </a:ext>
            </a:extLst>
          </p:cNvPr>
          <p:cNvSpPr/>
          <p:nvPr/>
        </p:nvSpPr>
        <p:spPr>
          <a:xfrm>
            <a:off x="9968317" y="4171064"/>
            <a:ext cx="427529" cy="222874"/>
          </a:xfrm>
          <a:prstGeom prst="wedgeRectCallout">
            <a:avLst>
              <a:gd name="adj1" fmla="val -71602"/>
              <a:gd name="adj2" fmla="val -28734"/>
            </a:avLst>
          </a:prstGeom>
          <a:solidFill>
            <a:srgbClr val="9D39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ea"/>
              <a:cs typeface="+mn-cs"/>
            </a:endParaRPr>
          </a:p>
        </p:txBody>
      </p:sp>
      <p:sp>
        <p:nvSpPr>
          <p:cNvPr id="131" name="TextBox 76">
            <a:extLst>
              <a:ext uri="{FF2B5EF4-FFF2-40B4-BE49-F238E27FC236}">
                <a16:creationId xmlns:a16="http://schemas.microsoft.com/office/drawing/2014/main" id="{71520ADC-F95B-4A11-850A-64F80010C6DA}"/>
              </a:ext>
            </a:extLst>
          </p:cNvPr>
          <p:cNvSpPr txBox="1"/>
          <p:nvPr/>
        </p:nvSpPr>
        <p:spPr>
          <a:xfrm>
            <a:off x="9960799" y="4158307"/>
            <a:ext cx="471623" cy="230832"/>
          </a:xfrm>
          <a:prstGeom prst="rect">
            <a:avLst/>
          </a:prstGeom>
          <a:solidFill>
            <a:srgbClr val="9D399B"/>
          </a:solidFill>
        </p:spPr>
        <p:txBody>
          <a:bodyPr wrap="square" rtlCol="0">
            <a:spAutoFit/>
          </a:bodyPr>
          <a:lstStyle/>
          <a:p>
            <a:pPr algn="ctr">
              <a:defRPr/>
            </a:pPr>
            <a:r>
              <a:rPr lang="en-US" sz="900" dirty="0">
                <a:solidFill>
                  <a:prstClr val="white"/>
                </a:solidFill>
                <a:latin typeface="+mn-ea"/>
                <a:cs typeface="Montserrat" charset="0"/>
              </a:rPr>
              <a:t>51%</a:t>
            </a:r>
          </a:p>
        </p:txBody>
      </p:sp>
    </p:spTree>
    <p:extLst>
      <p:ext uri="{BB962C8B-B14F-4D97-AF65-F5344CB8AC3E}">
        <p14:creationId xmlns:p14="http://schemas.microsoft.com/office/powerpoint/2010/main" val="118579046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500" fill="hold"/>
                                        <p:tgtEl>
                                          <p:spTgt spid="99"/>
                                        </p:tgtEl>
                                        <p:attrNameLst>
                                          <p:attrName>ppt_w</p:attrName>
                                        </p:attrNameLst>
                                      </p:cBhvr>
                                      <p:tavLst>
                                        <p:tav tm="0">
                                          <p:val>
                                            <p:fltVal val="0"/>
                                          </p:val>
                                        </p:tav>
                                        <p:tav tm="100000">
                                          <p:val>
                                            <p:strVal val="#ppt_w"/>
                                          </p:val>
                                        </p:tav>
                                      </p:tavLst>
                                    </p:anim>
                                    <p:anim calcmode="lin" valueType="num">
                                      <p:cBhvr>
                                        <p:cTn id="23" dur="500" fill="hold"/>
                                        <p:tgtEl>
                                          <p:spTgt spid="99"/>
                                        </p:tgtEl>
                                        <p:attrNameLst>
                                          <p:attrName>ppt_h</p:attrName>
                                        </p:attrNameLst>
                                      </p:cBhvr>
                                      <p:tavLst>
                                        <p:tav tm="0">
                                          <p:val>
                                            <p:fltVal val="0"/>
                                          </p:val>
                                        </p:tav>
                                        <p:tav tm="100000">
                                          <p:val>
                                            <p:strVal val="#ppt_h"/>
                                          </p:val>
                                        </p:tav>
                                      </p:tavLst>
                                    </p:anim>
                                    <p:animEffect transition="in" filter="fade">
                                      <p:cBhvr>
                                        <p:cTn id="24" dur="500"/>
                                        <p:tgtEl>
                                          <p:spTgt spid="9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500" fill="hold"/>
                                        <p:tgtEl>
                                          <p:spTgt spid="104"/>
                                        </p:tgtEl>
                                        <p:attrNameLst>
                                          <p:attrName>ppt_w</p:attrName>
                                        </p:attrNameLst>
                                      </p:cBhvr>
                                      <p:tavLst>
                                        <p:tav tm="0">
                                          <p:val>
                                            <p:fltVal val="0"/>
                                          </p:val>
                                        </p:tav>
                                        <p:tav tm="100000">
                                          <p:val>
                                            <p:strVal val="#ppt_w"/>
                                          </p:val>
                                        </p:tav>
                                      </p:tavLst>
                                    </p:anim>
                                    <p:anim calcmode="lin" valueType="num">
                                      <p:cBhvr>
                                        <p:cTn id="28" dur="500" fill="hold"/>
                                        <p:tgtEl>
                                          <p:spTgt spid="104"/>
                                        </p:tgtEl>
                                        <p:attrNameLst>
                                          <p:attrName>ppt_h</p:attrName>
                                        </p:attrNameLst>
                                      </p:cBhvr>
                                      <p:tavLst>
                                        <p:tav tm="0">
                                          <p:val>
                                            <p:fltVal val="0"/>
                                          </p:val>
                                        </p:tav>
                                        <p:tav tm="100000">
                                          <p:val>
                                            <p:strVal val="#ppt_h"/>
                                          </p:val>
                                        </p:tav>
                                      </p:tavLst>
                                    </p:anim>
                                    <p:animEffect transition="in" filter="fade">
                                      <p:cBhvr>
                                        <p:cTn id="29" dur="500"/>
                                        <p:tgtEl>
                                          <p:spTgt spid="104"/>
                                        </p:tgtEl>
                                      </p:cBhvr>
                                    </p:animEffect>
                                  </p:childTnLst>
                                </p:cTn>
                              </p:par>
                              <p:par>
                                <p:cTn id="30" presetID="53" presetClass="entr" presetSubtype="16"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 calcmode="lin" valueType="num">
                                      <p:cBhvr>
                                        <p:cTn id="32" dur="500" fill="hold"/>
                                        <p:tgtEl>
                                          <p:spTgt spid="117"/>
                                        </p:tgtEl>
                                        <p:attrNameLst>
                                          <p:attrName>ppt_w</p:attrName>
                                        </p:attrNameLst>
                                      </p:cBhvr>
                                      <p:tavLst>
                                        <p:tav tm="0">
                                          <p:val>
                                            <p:fltVal val="0"/>
                                          </p:val>
                                        </p:tav>
                                        <p:tav tm="100000">
                                          <p:val>
                                            <p:strVal val="#ppt_w"/>
                                          </p:val>
                                        </p:tav>
                                      </p:tavLst>
                                    </p:anim>
                                    <p:anim calcmode="lin" valueType="num">
                                      <p:cBhvr>
                                        <p:cTn id="33" dur="500" fill="hold"/>
                                        <p:tgtEl>
                                          <p:spTgt spid="117"/>
                                        </p:tgtEl>
                                        <p:attrNameLst>
                                          <p:attrName>ppt_h</p:attrName>
                                        </p:attrNameLst>
                                      </p:cBhvr>
                                      <p:tavLst>
                                        <p:tav tm="0">
                                          <p:val>
                                            <p:fltVal val="0"/>
                                          </p:val>
                                        </p:tav>
                                        <p:tav tm="100000">
                                          <p:val>
                                            <p:strVal val="#ppt_h"/>
                                          </p:val>
                                        </p:tav>
                                      </p:tavLst>
                                    </p:anim>
                                    <p:animEffect transition="in" filter="fade">
                                      <p:cBhvr>
                                        <p:cTn id="34" dur="500"/>
                                        <p:tgtEl>
                                          <p:spTgt spid="1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anim calcmode="lin" valueType="num">
                                      <p:cBhvr>
                                        <p:cTn id="37" dur="500" fill="hold"/>
                                        <p:tgtEl>
                                          <p:spTgt spid="122"/>
                                        </p:tgtEl>
                                        <p:attrNameLst>
                                          <p:attrName>ppt_w</p:attrName>
                                        </p:attrNameLst>
                                      </p:cBhvr>
                                      <p:tavLst>
                                        <p:tav tm="0">
                                          <p:val>
                                            <p:fltVal val="0"/>
                                          </p:val>
                                        </p:tav>
                                        <p:tav tm="100000">
                                          <p:val>
                                            <p:strVal val="#ppt_w"/>
                                          </p:val>
                                        </p:tav>
                                      </p:tavLst>
                                    </p:anim>
                                    <p:anim calcmode="lin" valueType="num">
                                      <p:cBhvr>
                                        <p:cTn id="38" dur="500" fill="hold"/>
                                        <p:tgtEl>
                                          <p:spTgt spid="122"/>
                                        </p:tgtEl>
                                        <p:attrNameLst>
                                          <p:attrName>ppt_h</p:attrName>
                                        </p:attrNameLst>
                                      </p:cBhvr>
                                      <p:tavLst>
                                        <p:tav tm="0">
                                          <p:val>
                                            <p:fltVal val="0"/>
                                          </p:val>
                                        </p:tav>
                                        <p:tav tm="100000">
                                          <p:val>
                                            <p:strVal val="#ppt_h"/>
                                          </p:val>
                                        </p:tav>
                                      </p:tavLst>
                                    </p:anim>
                                    <p:animEffect transition="in" filter="fade">
                                      <p:cBhvr>
                                        <p:cTn id="39" dur="500"/>
                                        <p:tgtEl>
                                          <p:spTgt spid="1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3"/>
                                        </p:tgtEl>
                                        <p:attrNameLst>
                                          <p:attrName>style.visibility</p:attrName>
                                        </p:attrNameLst>
                                      </p:cBhvr>
                                      <p:to>
                                        <p:strVal val="visible"/>
                                      </p:to>
                                    </p:set>
                                    <p:anim calcmode="lin" valueType="num">
                                      <p:cBhvr>
                                        <p:cTn id="42" dur="500" fill="hold"/>
                                        <p:tgtEl>
                                          <p:spTgt spid="123"/>
                                        </p:tgtEl>
                                        <p:attrNameLst>
                                          <p:attrName>ppt_w</p:attrName>
                                        </p:attrNameLst>
                                      </p:cBhvr>
                                      <p:tavLst>
                                        <p:tav tm="0">
                                          <p:val>
                                            <p:fltVal val="0"/>
                                          </p:val>
                                        </p:tav>
                                        <p:tav tm="100000">
                                          <p:val>
                                            <p:strVal val="#ppt_w"/>
                                          </p:val>
                                        </p:tav>
                                      </p:tavLst>
                                    </p:anim>
                                    <p:anim calcmode="lin" valueType="num">
                                      <p:cBhvr>
                                        <p:cTn id="43" dur="500" fill="hold"/>
                                        <p:tgtEl>
                                          <p:spTgt spid="123"/>
                                        </p:tgtEl>
                                        <p:attrNameLst>
                                          <p:attrName>ppt_h</p:attrName>
                                        </p:attrNameLst>
                                      </p:cBhvr>
                                      <p:tavLst>
                                        <p:tav tm="0">
                                          <p:val>
                                            <p:fltVal val="0"/>
                                          </p:val>
                                        </p:tav>
                                        <p:tav tm="100000">
                                          <p:val>
                                            <p:strVal val="#ppt_h"/>
                                          </p:val>
                                        </p:tav>
                                      </p:tavLst>
                                    </p:anim>
                                    <p:animEffect transition="in" filter="fade">
                                      <p:cBhvr>
                                        <p:cTn id="44" dur="500"/>
                                        <p:tgtEl>
                                          <p:spTgt spid="12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p:tgtEl>
                                          <p:spTgt spid="61"/>
                                        </p:tgtEl>
                                        <p:attrNameLst>
                                          <p:attrName>ppt_y</p:attrName>
                                        </p:attrNameLst>
                                      </p:cBhvr>
                                      <p:tavLst>
                                        <p:tav tm="0">
                                          <p:val>
                                            <p:strVal val="#ppt_y+#ppt_h*1.125000"/>
                                          </p:val>
                                        </p:tav>
                                        <p:tav tm="100000">
                                          <p:val>
                                            <p:strVal val="#ppt_y"/>
                                          </p:val>
                                        </p:tav>
                                      </p:tavLst>
                                    </p:anim>
                                    <p:animEffect transition="in" filter="wipe(up)">
                                      <p:cBhvr>
                                        <p:cTn id="48" dur="500"/>
                                        <p:tgtEl>
                                          <p:spTgt spid="61"/>
                                        </p:tgtEl>
                                      </p:cBhvr>
                                    </p:animEffect>
                                  </p:childTnLst>
                                </p:cTn>
                              </p:par>
                              <p:par>
                                <p:cTn id="49" presetID="12" presetClass="entr" presetSubtype="4"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p:tgtEl>
                                          <p:spTgt spid="67"/>
                                        </p:tgtEl>
                                        <p:attrNameLst>
                                          <p:attrName>ppt_y</p:attrName>
                                        </p:attrNameLst>
                                      </p:cBhvr>
                                      <p:tavLst>
                                        <p:tav tm="0">
                                          <p:val>
                                            <p:strVal val="#ppt_y+#ppt_h*1.125000"/>
                                          </p:val>
                                        </p:tav>
                                        <p:tav tm="100000">
                                          <p:val>
                                            <p:strVal val="#ppt_y"/>
                                          </p:val>
                                        </p:tav>
                                      </p:tavLst>
                                    </p:anim>
                                    <p:animEffect transition="in" filter="wipe(up)">
                                      <p:cBhvr>
                                        <p:cTn id="52" dur="500"/>
                                        <p:tgtEl>
                                          <p:spTgt spid="67"/>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500"/>
                                        <p:tgtEl>
                                          <p:spTgt spid="68"/>
                                        </p:tgtEl>
                                        <p:attrNameLst>
                                          <p:attrName>ppt_y</p:attrName>
                                        </p:attrNameLst>
                                      </p:cBhvr>
                                      <p:tavLst>
                                        <p:tav tm="0">
                                          <p:val>
                                            <p:strVal val="#ppt_y+#ppt_h*1.125000"/>
                                          </p:val>
                                        </p:tav>
                                        <p:tav tm="100000">
                                          <p:val>
                                            <p:strVal val="#ppt_y"/>
                                          </p:val>
                                        </p:tav>
                                      </p:tavLst>
                                    </p:anim>
                                    <p:animEffect transition="in" filter="wipe(up)">
                                      <p:cBhvr>
                                        <p:cTn id="56" dur="500"/>
                                        <p:tgtEl>
                                          <p:spTgt spid="68"/>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anim calcmode="lin" valueType="num">
                                      <p:cBhvr additive="base">
                                        <p:cTn id="59" dur="500"/>
                                        <p:tgtEl>
                                          <p:spTgt spid="100"/>
                                        </p:tgtEl>
                                        <p:attrNameLst>
                                          <p:attrName>ppt_y</p:attrName>
                                        </p:attrNameLst>
                                      </p:cBhvr>
                                      <p:tavLst>
                                        <p:tav tm="0">
                                          <p:val>
                                            <p:strVal val="#ppt_y+#ppt_h*1.125000"/>
                                          </p:val>
                                        </p:tav>
                                        <p:tav tm="100000">
                                          <p:val>
                                            <p:strVal val="#ppt_y"/>
                                          </p:val>
                                        </p:tav>
                                      </p:tavLst>
                                    </p:anim>
                                    <p:animEffect transition="in" filter="wipe(up)">
                                      <p:cBhvr>
                                        <p:cTn id="60" dur="500"/>
                                        <p:tgtEl>
                                          <p:spTgt spid="100"/>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p:tgtEl>
                                          <p:spTgt spid="105"/>
                                        </p:tgtEl>
                                        <p:attrNameLst>
                                          <p:attrName>ppt_y</p:attrName>
                                        </p:attrNameLst>
                                      </p:cBhvr>
                                      <p:tavLst>
                                        <p:tav tm="0">
                                          <p:val>
                                            <p:strVal val="#ppt_y+#ppt_h*1.125000"/>
                                          </p:val>
                                        </p:tav>
                                        <p:tav tm="100000">
                                          <p:val>
                                            <p:strVal val="#ppt_y"/>
                                          </p:val>
                                        </p:tav>
                                      </p:tavLst>
                                    </p:anim>
                                    <p:animEffect transition="in" filter="wipe(up)">
                                      <p:cBhvr>
                                        <p:cTn id="64" dur="500"/>
                                        <p:tgtEl>
                                          <p:spTgt spid="105"/>
                                        </p:tgtEl>
                                      </p:cBhvr>
                                    </p:animEffect>
                                  </p:childTnLst>
                                </p:cTn>
                              </p:par>
                              <p:par>
                                <p:cTn id="65" presetID="12" presetClass="entr" presetSubtype="4"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 calcmode="lin" valueType="num">
                                      <p:cBhvr additive="base">
                                        <p:cTn id="67" dur="500"/>
                                        <p:tgtEl>
                                          <p:spTgt spid="118"/>
                                        </p:tgtEl>
                                        <p:attrNameLst>
                                          <p:attrName>ppt_y</p:attrName>
                                        </p:attrNameLst>
                                      </p:cBhvr>
                                      <p:tavLst>
                                        <p:tav tm="0">
                                          <p:val>
                                            <p:strVal val="#ppt_y+#ppt_h*1.125000"/>
                                          </p:val>
                                        </p:tav>
                                        <p:tav tm="100000">
                                          <p:val>
                                            <p:strVal val="#ppt_y"/>
                                          </p:val>
                                        </p:tav>
                                      </p:tavLst>
                                    </p:anim>
                                    <p:animEffect transition="in" filter="wipe(up)">
                                      <p:cBhvr>
                                        <p:cTn id="68" dur="500"/>
                                        <p:tgtEl>
                                          <p:spTgt spid="118"/>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 calcmode="lin" valueType="num">
                                      <p:cBhvr additive="base">
                                        <p:cTn id="71" dur="500"/>
                                        <p:tgtEl>
                                          <p:spTgt spid="124"/>
                                        </p:tgtEl>
                                        <p:attrNameLst>
                                          <p:attrName>ppt_y</p:attrName>
                                        </p:attrNameLst>
                                      </p:cBhvr>
                                      <p:tavLst>
                                        <p:tav tm="0">
                                          <p:val>
                                            <p:strVal val="#ppt_y+#ppt_h*1.125000"/>
                                          </p:val>
                                        </p:tav>
                                        <p:tav tm="100000">
                                          <p:val>
                                            <p:strVal val="#ppt_y"/>
                                          </p:val>
                                        </p:tav>
                                      </p:tavLst>
                                    </p:anim>
                                    <p:animEffect transition="in" filter="wipe(up)">
                                      <p:cBhvr>
                                        <p:cTn id="72" dur="500"/>
                                        <p:tgtEl>
                                          <p:spTgt spid="124"/>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 calcmode="lin" valueType="num">
                                      <p:cBhvr additive="base">
                                        <p:cTn id="75" dur="500"/>
                                        <p:tgtEl>
                                          <p:spTgt spid="125"/>
                                        </p:tgtEl>
                                        <p:attrNameLst>
                                          <p:attrName>ppt_y</p:attrName>
                                        </p:attrNameLst>
                                      </p:cBhvr>
                                      <p:tavLst>
                                        <p:tav tm="0">
                                          <p:val>
                                            <p:strVal val="#ppt_y+#ppt_h*1.125000"/>
                                          </p:val>
                                        </p:tav>
                                        <p:tav tm="100000">
                                          <p:val>
                                            <p:strVal val="#ppt_y"/>
                                          </p:val>
                                        </p:tav>
                                      </p:tavLst>
                                    </p:anim>
                                    <p:animEffect transition="in" filter="wipe(up)">
                                      <p:cBhvr>
                                        <p:cTn id="76" dur="500"/>
                                        <p:tgtEl>
                                          <p:spTgt spid="1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4"/>
                                        </p:tgtEl>
                                        <p:attrNameLst>
                                          <p:attrName>style.visibility</p:attrName>
                                        </p:attrNameLst>
                                      </p:cBhvr>
                                      <p:to>
                                        <p:strVal val="visible"/>
                                      </p:to>
                                    </p:set>
                                    <p:animEffect transition="in" filter="fade">
                                      <p:cBhvr>
                                        <p:cTn id="85" dur="500"/>
                                        <p:tgtEl>
                                          <p:spTgt spid="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fade">
                                      <p:cBhvr>
                                        <p:cTn id="88" dur="500"/>
                                        <p:tgtEl>
                                          <p:spTgt spid="10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animEffect transition="in" filter="fade">
                                      <p:cBhvr>
                                        <p:cTn id="91" dur="500"/>
                                        <p:tgtEl>
                                          <p:spTgt spid="112"/>
                                        </p:tgtEl>
                                      </p:cBhvr>
                                    </p:animEffect>
                                  </p:childTnLst>
                                </p:cTn>
                              </p:par>
                              <p:par>
                                <p:cTn id="92" presetID="10" presetClass="entr" presetSubtype="0" fill="hold" nodeType="with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fade">
                                      <p:cBhvr>
                                        <p:cTn id="94" dur="500"/>
                                        <p:tgtEl>
                                          <p:spTgt spid="11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6"/>
                                        </p:tgtEl>
                                        <p:attrNameLst>
                                          <p:attrName>style.visibility</p:attrName>
                                        </p:attrNameLst>
                                      </p:cBhvr>
                                      <p:to>
                                        <p:strVal val="visible"/>
                                      </p:to>
                                    </p:set>
                                    <p:animEffect transition="in" filter="fade">
                                      <p:cBhvr>
                                        <p:cTn id="97" dur="500"/>
                                        <p:tgtEl>
                                          <p:spTgt spid="12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7"/>
                                        </p:tgtEl>
                                        <p:attrNameLst>
                                          <p:attrName>style.visibility</p:attrName>
                                        </p:attrNameLst>
                                      </p:cBhvr>
                                      <p:to>
                                        <p:strVal val="visible"/>
                                      </p:to>
                                    </p:set>
                                    <p:animEffect transition="in" filter="fade">
                                      <p:cBhvr>
                                        <p:cTn id="100" dur="500"/>
                                        <p:tgtEl>
                                          <p:spTgt spid="12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wipe(down)">
                                      <p:cBhvr>
                                        <p:cTn id="103" dur="500"/>
                                        <p:tgtEl>
                                          <p:spTgt spid="63"/>
                                        </p:tgtEl>
                                      </p:cBhvr>
                                    </p:animEffect>
                                  </p:childTnLst>
                                </p:cTn>
                              </p:par>
                              <p:par>
                                <p:cTn id="104" presetID="22" presetClass="entr" presetSubtype="4" fill="hold" nodeType="withEffect">
                                  <p:stCondLst>
                                    <p:cond delay="0"/>
                                  </p:stCondLst>
                                  <p:childTnLst>
                                    <p:set>
                                      <p:cBhvr>
                                        <p:cTn id="105" dur="1" fill="hold">
                                          <p:stCondLst>
                                            <p:cond delay="0"/>
                                          </p:stCondLst>
                                        </p:cTn>
                                        <p:tgtEl>
                                          <p:spTgt spid="95"/>
                                        </p:tgtEl>
                                        <p:attrNameLst>
                                          <p:attrName>style.visibility</p:attrName>
                                        </p:attrNameLst>
                                      </p:cBhvr>
                                      <p:to>
                                        <p:strVal val="visible"/>
                                      </p:to>
                                    </p:set>
                                    <p:animEffect transition="in" filter="wipe(down)">
                                      <p:cBhvr>
                                        <p:cTn id="106" dur="500"/>
                                        <p:tgtEl>
                                          <p:spTgt spid="95"/>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animEffect transition="in" filter="wipe(down)">
                                      <p:cBhvr>
                                        <p:cTn id="109" dur="500"/>
                                        <p:tgtEl>
                                          <p:spTgt spid="96"/>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2"/>
                                        </p:tgtEl>
                                        <p:attrNameLst>
                                          <p:attrName>style.visibility</p:attrName>
                                        </p:attrNameLst>
                                      </p:cBhvr>
                                      <p:to>
                                        <p:strVal val="visible"/>
                                      </p:to>
                                    </p:set>
                                    <p:animEffect transition="in" filter="wipe(down)">
                                      <p:cBhvr>
                                        <p:cTn id="112" dur="500"/>
                                        <p:tgtEl>
                                          <p:spTgt spid="102"/>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wipe(down)">
                                      <p:cBhvr>
                                        <p:cTn id="115" dur="500"/>
                                        <p:tgtEl>
                                          <p:spTgt spid="111"/>
                                        </p:tgtEl>
                                      </p:cBhvr>
                                    </p:animEffect>
                                  </p:childTnLst>
                                </p:cTn>
                              </p:par>
                              <p:par>
                                <p:cTn id="116" presetID="22" presetClass="entr" presetSubtype="4" fill="hold" nodeType="withEffect">
                                  <p:stCondLst>
                                    <p:cond delay="0"/>
                                  </p:stCondLst>
                                  <p:childTnLst>
                                    <p:set>
                                      <p:cBhvr>
                                        <p:cTn id="117" dur="1" fill="hold">
                                          <p:stCondLst>
                                            <p:cond delay="0"/>
                                          </p:stCondLst>
                                        </p:cTn>
                                        <p:tgtEl>
                                          <p:spTgt spid="120"/>
                                        </p:tgtEl>
                                        <p:attrNameLst>
                                          <p:attrName>style.visibility</p:attrName>
                                        </p:attrNameLst>
                                      </p:cBhvr>
                                      <p:to>
                                        <p:strVal val="visible"/>
                                      </p:to>
                                    </p:set>
                                    <p:animEffect transition="in" filter="wipe(down)">
                                      <p:cBhvr>
                                        <p:cTn id="118" dur="500"/>
                                        <p:tgtEl>
                                          <p:spTgt spid="120"/>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28"/>
                                        </p:tgtEl>
                                        <p:attrNameLst>
                                          <p:attrName>style.visibility</p:attrName>
                                        </p:attrNameLst>
                                      </p:cBhvr>
                                      <p:to>
                                        <p:strVal val="visible"/>
                                      </p:to>
                                    </p:set>
                                    <p:animEffect transition="in" filter="wipe(down)">
                                      <p:cBhvr>
                                        <p:cTn id="121" dur="500"/>
                                        <p:tgtEl>
                                          <p:spTgt spid="128"/>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9"/>
                                        </p:tgtEl>
                                        <p:attrNameLst>
                                          <p:attrName>style.visibility</p:attrName>
                                        </p:attrNameLst>
                                      </p:cBhvr>
                                      <p:to>
                                        <p:strVal val="visible"/>
                                      </p:to>
                                    </p:set>
                                    <p:animEffect transition="in" filter="wipe(down)">
                                      <p:cBhvr>
                                        <p:cTn id="124" dur="500"/>
                                        <p:tgtEl>
                                          <p:spTgt spid="12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nodeType="withEffect">
                                  <p:stCondLst>
                                    <p:cond delay="0"/>
                                  </p:stCondLst>
                                  <p:childTnLst>
                                    <p:set>
                                      <p:cBhvr>
                                        <p:cTn id="129" dur="1" fill="hold">
                                          <p:stCondLst>
                                            <p:cond delay="0"/>
                                          </p:stCondLst>
                                        </p:cTn>
                                        <p:tgtEl>
                                          <p:spTgt spid="97"/>
                                        </p:tgtEl>
                                        <p:attrNameLst>
                                          <p:attrName>style.visibility</p:attrName>
                                        </p:attrNameLst>
                                      </p:cBhvr>
                                      <p:to>
                                        <p:strVal val="visible"/>
                                      </p:to>
                                    </p:set>
                                    <p:animEffect transition="in" filter="fade">
                                      <p:cBhvr>
                                        <p:cTn id="130" dur="500"/>
                                        <p:tgtEl>
                                          <p:spTgt spid="9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8"/>
                                        </p:tgtEl>
                                        <p:attrNameLst>
                                          <p:attrName>style.visibility</p:attrName>
                                        </p:attrNameLst>
                                      </p:cBhvr>
                                      <p:to>
                                        <p:strVal val="visible"/>
                                      </p:to>
                                    </p:set>
                                    <p:animEffect transition="in" filter="fade">
                                      <p:cBhvr>
                                        <p:cTn id="133" dur="500"/>
                                        <p:tgtEl>
                                          <p:spTgt spid="9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3"/>
                                        </p:tgtEl>
                                        <p:attrNameLst>
                                          <p:attrName>style.visibility</p:attrName>
                                        </p:attrNameLst>
                                      </p:cBhvr>
                                      <p:to>
                                        <p:strVal val="visible"/>
                                      </p:to>
                                    </p:set>
                                    <p:animEffect transition="in" filter="fade">
                                      <p:cBhvr>
                                        <p:cTn id="136" dur="500"/>
                                        <p:tgtEl>
                                          <p:spTgt spid="10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0"/>
                                        </p:tgtEl>
                                        <p:attrNameLst>
                                          <p:attrName>style.visibility</p:attrName>
                                        </p:attrNameLst>
                                      </p:cBhvr>
                                      <p:to>
                                        <p:strVal val="visible"/>
                                      </p:to>
                                    </p:set>
                                    <p:animEffect transition="in" filter="fade">
                                      <p:cBhvr>
                                        <p:cTn id="139" dur="500"/>
                                        <p:tgtEl>
                                          <p:spTgt spid="110"/>
                                        </p:tgtEl>
                                      </p:cBhvr>
                                    </p:animEffect>
                                  </p:childTnLst>
                                </p:cTn>
                              </p:par>
                              <p:par>
                                <p:cTn id="140" presetID="10" presetClass="entr" presetSubtype="0" fill="hold"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fade">
                                      <p:cBhvr>
                                        <p:cTn id="142" dur="500"/>
                                        <p:tgtEl>
                                          <p:spTgt spid="12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0"/>
                                        </p:tgtEl>
                                        <p:attrNameLst>
                                          <p:attrName>style.visibility</p:attrName>
                                        </p:attrNameLst>
                                      </p:cBhvr>
                                      <p:to>
                                        <p:strVal val="visible"/>
                                      </p:to>
                                    </p:set>
                                    <p:animEffect transition="in" filter="fade">
                                      <p:cBhvr>
                                        <p:cTn id="145" dur="500"/>
                                        <p:tgtEl>
                                          <p:spTgt spid="1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31"/>
                                        </p:tgtEl>
                                        <p:attrNameLst>
                                          <p:attrName>style.visibility</p:attrName>
                                        </p:attrNameLst>
                                      </p:cBhvr>
                                      <p:to>
                                        <p:strVal val="visible"/>
                                      </p:to>
                                    </p:set>
                                    <p:animEffect transition="in" filter="fade">
                                      <p:cBhvr>
                                        <p:cTn id="14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6" grpId="0" animBg="1"/>
      <p:bldP spid="68" grpId="0" animBg="1"/>
      <p:bldP spid="94" grpId="0" animBg="1"/>
      <p:bldP spid="96" grpId="0" animBg="1"/>
      <p:bldP spid="98" grpId="0" animBg="1"/>
      <p:bldP spid="99" grpId="0"/>
      <p:bldP spid="100" grpId="0"/>
      <p:bldP spid="101" grpId="0"/>
      <p:bldP spid="102" grpId="0"/>
      <p:bldP spid="103" grpId="0"/>
      <p:bldP spid="104" grpId="0"/>
      <p:bldP spid="105" grpId="0"/>
      <p:bldP spid="110" grpId="0"/>
      <p:bldP spid="111" grpId="0"/>
      <p:bldP spid="11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hart 18">
            <a:extLst>
              <a:ext uri="{FF2B5EF4-FFF2-40B4-BE49-F238E27FC236}">
                <a16:creationId xmlns:a16="http://schemas.microsoft.com/office/drawing/2014/main" id="{ED8B8A56-3FEE-4BB2-BBE5-E999C6AB9A5F}"/>
              </a:ext>
            </a:extLst>
          </p:cNvPr>
          <p:cNvGraphicFramePr/>
          <p:nvPr>
            <p:extLst>
              <p:ext uri="{D42A27DB-BD31-4B8C-83A1-F6EECF244321}">
                <p14:modId xmlns:p14="http://schemas.microsoft.com/office/powerpoint/2010/main" val="3409728428"/>
              </p:ext>
            </p:extLst>
          </p:nvPr>
        </p:nvGraphicFramePr>
        <p:xfrm>
          <a:off x="6340548" y="1862470"/>
          <a:ext cx="5486400" cy="3848100"/>
        </p:xfrm>
        <a:graphic>
          <a:graphicData uri="http://schemas.openxmlformats.org/drawingml/2006/chart">
            <c:chart xmlns:c="http://schemas.openxmlformats.org/drawingml/2006/chart" xmlns:r="http://schemas.openxmlformats.org/officeDocument/2006/relationships" r:id="rId3"/>
          </a:graphicData>
        </a:graphic>
      </p:graphicFrame>
      <p:sp>
        <p:nvSpPr>
          <p:cNvPr id="33" name="Rectangle 19">
            <a:extLst>
              <a:ext uri="{FF2B5EF4-FFF2-40B4-BE49-F238E27FC236}">
                <a16:creationId xmlns:a16="http://schemas.microsoft.com/office/drawing/2014/main" id="{D02F82F5-5232-41A5-A3CE-7E7029503569}"/>
              </a:ext>
            </a:extLst>
          </p:cNvPr>
          <p:cNvSpPr/>
          <p:nvPr/>
        </p:nvSpPr>
        <p:spPr>
          <a:xfrm>
            <a:off x="503274" y="1866900"/>
            <a:ext cx="4657058" cy="1297599"/>
          </a:xfrm>
          <a:prstGeom prst="rect">
            <a:avLst/>
          </a:prstGeom>
        </p:spPr>
        <p:txBody>
          <a:bodyPr wrap="square">
            <a:spAutoFit/>
          </a:bodyPr>
          <a:lstStyle/>
          <a:p>
            <a:pPr>
              <a:lnSpc>
                <a:spcPct val="130000"/>
              </a:lnSpc>
              <a:defRPr/>
            </a:pPr>
            <a:r>
              <a:rPr lang="en-US" sz="1600" dirty="0">
                <a:solidFill>
                  <a:schemeClr val="tx1">
                    <a:lumMod val="75000"/>
                    <a:lumOff val="25000"/>
                  </a:schemeClr>
                </a:solidFill>
                <a:latin typeface="+mn-ea"/>
                <a:cs typeface="Open Sans" panose="020B0606030504020204" pitchFamily="34" charset="0"/>
              </a:rPr>
              <a:t>Text here</a:t>
            </a:r>
            <a:endParaRPr lang="en-US" sz="1050" dirty="0">
              <a:solidFill>
                <a:schemeClr val="tx1">
                  <a:lumMod val="75000"/>
                  <a:lumOff val="25000"/>
                </a:schemeClr>
              </a:solidFill>
              <a:latin typeface="+mn-ea"/>
              <a:cs typeface="Open Sans" panose="020B0606030504020204" pitchFamily="34" charset="0"/>
            </a:endParaRPr>
          </a:p>
          <a:p>
            <a:pPr>
              <a:lnSpc>
                <a:spcPct val="130000"/>
              </a:lnSpc>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a:t>
            </a:r>
          </a:p>
        </p:txBody>
      </p:sp>
      <p:sp>
        <p:nvSpPr>
          <p:cNvPr id="34" name="Rectangle 21">
            <a:extLst>
              <a:ext uri="{FF2B5EF4-FFF2-40B4-BE49-F238E27FC236}">
                <a16:creationId xmlns:a16="http://schemas.microsoft.com/office/drawing/2014/main" id="{D6D4C347-1141-440C-92B0-062F4251FB6F}"/>
              </a:ext>
            </a:extLst>
          </p:cNvPr>
          <p:cNvSpPr/>
          <p:nvPr/>
        </p:nvSpPr>
        <p:spPr>
          <a:xfrm>
            <a:off x="1433150" y="3822174"/>
            <a:ext cx="4226912" cy="1517660"/>
          </a:xfrm>
          <a:prstGeom prst="rect">
            <a:avLst/>
          </a:prstGeom>
        </p:spPr>
        <p:txBody>
          <a:bodyPr wrap="square">
            <a:spAutoFit/>
          </a:bodyPr>
          <a:lstStyle/>
          <a:p>
            <a:pPr>
              <a:lnSpc>
                <a:spcPct val="130000"/>
              </a:lnSpc>
              <a:defRPr/>
            </a:pPr>
            <a:r>
              <a:rPr lang="en-US" sz="900" dirty="0">
                <a:solidFill>
                  <a:schemeClr val="tx1">
                    <a:lumMod val="75000"/>
                    <a:lumOff val="25000"/>
                  </a:schemeClr>
                </a:solidFill>
                <a:latin typeface="+mn-ea"/>
                <a:cs typeface="Open Sans" panose="020B0606030504020204" pitchFamily="34" charset="0"/>
              </a:rPr>
              <a:t>Text here</a:t>
            </a:r>
          </a:p>
          <a:p>
            <a:pPr>
              <a:lnSpc>
                <a:spcPct val="130000"/>
              </a:lnSpc>
              <a:defRPr/>
            </a:pPr>
            <a:endParaRPr lang="en-US" sz="900" dirty="0">
              <a:solidFill>
                <a:schemeClr val="tx1">
                  <a:lumMod val="75000"/>
                  <a:lumOff val="25000"/>
                </a:schemeClr>
              </a:solidFill>
              <a:latin typeface="+mn-ea"/>
              <a:cs typeface="Open Sans" panose="020B0606030504020204" pitchFamily="34" charset="0"/>
            </a:endParaRPr>
          </a:p>
          <a:p>
            <a:pPr marL="171450" indent="-171450">
              <a:lnSpc>
                <a:spcPct val="130000"/>
              </a:lnSpc>
              <a:buFont typeface="Courier New" panose="02070309020205020404" pitchFamily="49" charset="0"/>
              <a:buChar char="o"/>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a:p>
            <a:pPr marL="171450" indent="-171450">
              <a:lnSpc>
                <a:spcPct val="130000"/>
              </a:lnSpc>
              <a:buFont typeface="Courier New" panose="02070309020205020404" pitchFamily="49" charset="0"/>
              <a:buChar char="o"/>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a:p>
            <a:pPr marL="171450" indent="-171450">
              <a:lnSpc>
                <a:spcPct val="130000"/>
              </a:lnSpc>
              <a:buFont typeface="Courier New" panose="02070309020205020404" pitchFamily="49" charset="0"/>
              <a:buChar char="o"/>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p:txBody>
      </p:sp>
      <p:sp>
        <p:nvSpPr>
          <p:cNvPr id="35" name="TextBox 22">
            <a:extLst>
              <a:ext uri="{FF2B5EF4-FFF2-40B4-BE49-F238E27FC236}">
                <a16:creationId xmlns:a16="http://schemas.microsoft.com/office/drawing/2014/main" id="{C8C58F27-4F48-4ED1-B9D2-B5F60717A447}"/>
              </a:ext>
            </a:extLst>
          </p:cNvPr>
          <p:cNvSpPr txBox="1"/>
          <p:nvPr/>
        </p:nvSpPr>
        <p:spPr>
          <a:xfrm>
            <a:off x="612425" y="3822174"/>
            <a:ext cx="641990" cy="238363"/>
          </a:xfrm>
          <a:prstGeom prst="roundRect">
            <a:avLst/>
          </a:prstGeom>
          <a:solidFill>
            <a:schemeClr val="tx1">
              <a:lumMod val="65000"/>
              <a:lumOff val="35000"/>
            </a:scheme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cs typeface="Open Sans" panose="020B0606030504020204" pitchFamily="34" charset="0"/>
              </a:rPr>
              <a:t>MAIN TIP</a:t>
            </a:r>
          </a:p>
        </p:txBody>
      </p:sp>
    </p:spTree>
    <p:extLst>
      <p:ext uri="{BB962C8B-B14F-4D97-AF65-F5344CB8AC3E}">
        <p14:creationId xmlns:p14="http://schemas.microsoft.com/office/powerpoint/2010/main" val="255402497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33" grpId="0"/>
      <p:bldP spid="34"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3">
            <a:extLst>
              <a:ext uri="{FF2B5EF4-FFF2-40B4-BE49-F238E27FC236}">
                <a16:creationId xmlns:a16="http://schemas.microsoft.com/office/drawing/2014/main" id="{3128F472-1AEB-4915-BDF6-60817334E6E1}"/>
              </a:ext>
            </a:extLst>
          </p:cNvPr>
          <p:cNvSpPr txBox="1"/>
          <p:nvPr/>
        </p:nvSpPr>
        <p:spPr>
          <a:xfrm>
            <a:off x="7697867" y="2274036"/>
            <a:ext cx="643640" cy="238363"/>
          </a:xfrm>
          <a:prstGeom prst="roundRect">
            <a:avLst/>
          </a:prstGeom>
          <a:solidFill>
            <a:srgbClr val="9D399B"/>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cs typeface="Open Sans" panose="020B0606030504020204" pitchFamily="34" charset="0"/>
              </a:rPr>
              <a:t>One Step</a:t>
            </a:r>
          </a:p>
        </p:txBody>
      </p:sp>
      <p:sp>
        <p:nvSpPr>
          <p:cNvPr id="48" name="Rectangle 34">
            <a:extLst>
              <a:ext uri="{FF2B5EF4-FFF2-40B4-BE49-F238E27FC236}">
                <a16:creationId xmlns:a16="http://schemas.microsoft.com/office/drawing/2014/main" id="{CE070164-7621-4C0D-A5F0-EE6634B94A24}"/>
              </a:ext>
            </a:extLst>
          </p:cNvPr>
          <p:cNvSpPr/>
          <p:nvPr/>
        </p:nvSpPr>
        <p:spPr>
          <a:xfrm>
            <a:off x="8546839" y="2196158"/>
            <a:ext cx="2266474" cy="797462"/>
          </a:xfrm>
          <a:prstGeom prst="rect">
            <a:avLst/>
          </a:prstGeom>
        </p:spPr>
        <p:txBody>
          <a:bodyPr wrap="square">
            <a:spAutoFit/>
          </a:bodyPr>
          <a:lstStyle/>
          <a:p>
            <a:pPr>
              <a:lnSpc>
                <a:spcPct val="130000"/>
              </a:lnSpc>
              <a:defRPr/>
            </a:pPr>
            <a:r>
              <a:rPr lang="en-US" sz="900" b="1"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p:txBody>
      </p:sp>
      <p:sp>
        <p:nvSpPr>
          <p:cNvPr id="49" name="TextBox 35">
            <a:extLst>
              <a:ext uri="{FF2B5EF4-FFF2-40B4-BE49-F238E27FC236}">
                <a16:creationId xmlns:a16="http://schemas.microsoft.com/office/drawing/2014/main" id="{9EB6C069-1CEA-425C-B15E-E8D28D24689F}"/>
              </a:ext>
            </a:extLst>
          </p:cNvPr>
          <p:cNvSpPr txBox="1"/>
          <p:nvPr/>
        </p:nvSpPr>
        <p:spPr>
          <a:xfrm>
            <a:off x="7697867" y="3164080"/>
            <a:ext cx="641990" cy="238363"/>
          </a:xfrm>
          <a:prstGeom prst="roundRect">
            <a:avLst/>
          </a:prstGeom>
          <a:solidFill>
            <a:srgbClr val="F9AF44"/>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cs typeface="Open Sans" panose="020B0606030504020204" pitchFamily="34" charset="0"/>
              </a:rPr>
              <a:t>Two Step</a:t>
            </a:r>
          </a:p>
        </p:txBody>
      </p:sp>
      <p:sp>
        <p:nvSpPr>
          <p:cNvPr id="50" name="Rectangle 36">
            <a:extLst>
              <a:ext uri="{FF2B5EF4-FFF2-40B4-BE49-F238E27FC236}">
                <a16:creationId xmlns:a16="http://schemas.microsoft.com/office/drawing/2014/main" id="{9FA60A83-2E53-4669-BC00-34E394C1929C}"/>
              </a:ext>
            </a:extLst>
          </p:cNvPr>
          <p:cNvSpPr/>
          <p:nvPr/>
        </p:nvSpPr>
        <p:spPr>
          <a:xfrm>
            <a:off x="8546839" y="3086202"/>
            <a:ext cx="2266474" cy="797462"/>
          </a:xfrm>
          <a:prstGeom prst="rect">
            <a:avLst/>
          </a:prstGeom>
        </p:spPr>
        <p:txBody>
          <a:bodyPr wrap="square">
            <a:spAutoFit/>
          </a:bodyPr>
          <a:lstStyle/>
          <a:p>
            <a:pPr>
              <a:lnSpc>
                <a:spcPct val="130000"/>
              </a:lnSpc>
              <a:defRPr/>
            </a:pPr>
            <a:r>
              <a:rPr lang="en-US" sz="900" b="1"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p:txBody>
      </p:sp>
      <p:sp>
        <p:nvSpPr>
          <p:cNvPr id="51" name="TextBox 37">
            <a:extLst>
              <a:ext uri="{FF2B5EF4-FFF2-40B4-BE49-F238E27FC236}">
                <a16:creationId xmlns:a16="http://schemas.microsoft.com/office/drawing/2014/main" id="{D4BE080F-7ECE-4010-B0F9-B89AFE7B5C82}"/>
              </a:ext>
            </a:extLst>
          </p:cNvPr>
          <p:cNvSpPr txBox="1"/>
          <p:nvPr/>
        </p:nvSpPr>
        <p:spPr>
          <a:xfrm>
            <a:off x="7697867" y="4054124"/>
            <a:ext cx="663434" cy="238363"/>
          </a:xfrm>
          <a:prstGeom prst="roundRect">
            <a:avLst/>
          </a:prstGeom>
          <a:solidFill>
            <a:srgbClr val="2078C2"/>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cs typeface="Open Sans" panose="020B0606030504020204" pitchFamily="34" charset="0"/>
              </a:rPr>
              <a:t>Four Step</a:t>
            </a:r>
          </a:p>
        </p:txBody>
      </p:sp>
      <p:sp>
        <p:nvSpPr>
          <p:cNvPr id="52" name="Rectangle 38">
            <a:extLst>
              <a:ext uri="{FF2B5EF4-FFF2-40B4-BE49-F238E27FC236}">
                <a16:creationId xmlns:a16="http://schemas.microsoft.com/office/drawing/2014/main" id="{64F8F6FD-B986-4A9D-BEF3-5BF1AC492731}"/>
              </a:ext>
            </a:extLst>
          </p:cNvPr>
          <p:cNvSpPr/>
          <p:nvPr/>
        </p:nvSpPr>
        <p:spPr>
          <a:xfrm>
            <a:off x="8546839" y="3976246"/>
            <a:ext cx="2266474" cy="797462"/>
          </a:xfrm>
          <a:prstGeom prst="rect">
            <a:avLst/>
          </a:prstGeom>
        </p:spPr>
        <p:txBody>
          <a:bodyPr wrap="square">
            <a:spAutoFit/>
          </a:bodyPr>
          <a:lstStyle/>
          <a:p>
            <a:pPr>
              <a:lnSpc>
                <a:spcPct val="130000"/>
              </a:lnSpc>
              <a:defRPr/>
            </a:pPr>
            <a:r>
              <a:rPr lang="en-US" sz="900" b="1"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p:txBody>
      </p:sp>
      <p:sp>
        <p:nvSpPr>
          <p:cNvPr id="53" name="TextBox 39">
            <a:extLst>
              <a:ext uri="{FF2B5EF4-FFF2-40B4-BE49-F238E27FC236}">
                <a16:creationId xmlns:a16="http://schemas.microsoft.com/office/drawing/2014/main" id="{309C336C-7DCF-4094-9EE4-560090C15C07}"/>
              </a:ext>
            </a:extLst>
          </p:cNvPr>
          <p:cNvSpPr txBox="1"/>
          <p:nvPr/>
        </p:nvSpPr>
        <p:spPr>
          <a:xfrm>
            <a:off x="7697867" y="4944168"/>
            <a:ext cx="630444" cy="238363"/>
          </a:xfrm>
          <a:prstGeom prst="roundRect">
            <a:avLst/>
          </a:prstGeom>
          <a:solidFill>
            <a:srgbClr val="05A39C"/>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n-ea"/>
                <a:cs typeface="Open Sans" panose="020B0606030504020204" pitchFamily="34" charset="0"/>
              </a:rPr>
              <a:t>Five Step</a:t>
            </a:r>
          </a:p>
        </p:txBody>
      </p:sp>
      <p:sp>
        <p:nvSpPr>
          <p:cNvPr id="54" name="Rectangle 40">
            <a:extLst>
              <a:ext uri="{FF2B5EF4-FFF2-40B4-BE49-F238E27FC236}">
                <a16:creationId xmlns:a16="http://schemas.microsoft.com/office/drawing/2014/main" id="{01EFC704-A4FF-43A8-83EA-F06B3193ACE5}"/>
              </a:ext>
            </a:extLst>
          </p:cNvPr>
          <p:cNvSpPr/>
          <p:nvPr/>
        </p:nvSpPr>
        <p:spPr>
          <a:xfrm>
            <a:off x="8546839" y="4866290"/>
            <a:ext cx="2266474" cy="617413"/>
          </a:xfrm>
          <a:prstGeom prst="rect">
            <a:avLst/>
          </a:prstGeom>
        </p:spPr>
        <p:txBody>
          <a:bodyPr wrap="square">
            <a:spAutoFit/>
          </a:bodyPr>
          <a:lstStyle/>
          <a:p>
            <a:pPr>
              <a:lnSpc>
                <a:spcPct val="130000"/>
              </a:lnSpc>
              <a:defRPr/>
            </a:pPr>
            <a:r>
              <a:rPr lang="en-US" sz="900" dirty="0">
                <a:solidFill>
                  <a:schemeClr val="tx1">
                    <a:lumMod val="75000"/>
                    <a:lumOff val="25000"/>
                  </a:schemeClr>
                </a:solidFill>
                <a:latin typeface="+mn-ea"/>
                <a:cs typeface="Open Sans" panose="020B0606030504020204" pitchFamily="34" charset="0"/>
              </a:rPr>
              <a:t>Please replace text, click add relevant headline, modify the text content, also can copy your content to this directly. </a:t>
            </a:r>
          </a:p>
        </p:txBody>
      </p:sp>
      <p:graphicFrame>
        <p:nvGraphicFramePr>
          <p:cNvPr id="55" name="Chart 43">
            <a:extLst>
              <a:ext uri="{FF2B5EF4-FFF2-40B4-BE49-F238E27FC236}">
                <a16:creationId xmlns:a16="http://schemas.microsoft.com/office/drawing/2014/main" id="{C33B0474-3110-4218-878E-3FB323B9AF50}"/>
              </a:ext>
            </a:extLst>
          </p:cNvPr>
          <p:cNvGraphicFramePr/>
          <p:nvPr>
            <p:extLst>
              <p:ext uri="{D42A27DB-BD31-4B8C-83A1-F6EECF244321}">
                <p14:modId xmlns:p14="http://schemas.microsoft.com/office/powerpoint/2010/main" val="376081392"/>
              </p:ext>
            </p:extLst>
          </p:nvPr>
        </p:nvGraphicFramePr>
        <p:xfrm>
          <a:off x="522734" y="1635603"/>
          <a:ext cx="6244855" cy="3848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375099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arn(inVertical)">
                                      <p:cBhvr>
                                        <p:cTn id="10" dur="500"/>
                                        <p:tgtEl>
                                          <p:spTgt spid="4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arn(inVertical)">
                                      <p:cBhvr>
                                        <p:cTn id="25" dur="500"/>
                                        <p:tgtEl>
                                          <p:spTgt spid="5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barn(inVertical)">
                                      <p:cBhvr>
                                        <p:cTn id="28" dur="500"/>
                                        <p:tgtEl>
                                          <p:spTgt spid="5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barn(inVertical)">
                                      <p:cBhvr>
                                        <p:cTn id="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P spid="51" grpId="0" animBg="1"/>
      <p:bldP spid="52" grpId="0"/>
      <p:bldP spid="53" grpId="0" animBg="1"/>
      <p:bldP spid="54" grpId="0"/>
      <p:bldGraphic spid="5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1">
            <a:extLst>
              <a:ext uri="{FF2B5EF4-FFF2-40B4-BE49-F238E27FC236}">
                <a16:creationId xmlns:a16="http://schemas.microsoft.com/office/drawing/2014/main" id="{F1293A99-28C8-4774-933E-2AAAB10F38A0}"/>
              </a:ext>
            </a:extLst>
          </p:cNvPr>
          <p:cNvGrpSpPr/>
          <p:nvPr/>
        </p:nvGrpSpPr>
        <p:grpSpPr>
          <a:xfrm>
            <a:off x="2339553" y="3616950"/>
            <a:ext cx="7524840" cy="142187"/>
            <a:chOff x="815350" y="3701885"/>
            <a:chExt cx="7525253" cy="142195"/>
          </a:xfrm>
        </p:grpSpPr>
        <p:sp>
          <p:nvSpPr>
            <p:cNvPr id="38" name="Rectangle 2">
              <a:extLst>
                <a:ext uri="{FF2B5EF4-FFF2-40B4-BE49-F238E27FC236}">
                  <a16:creationId xmlns:a16="http://schemas.microsoft.com/office/drawing/2014/main" id="{2E87071C-B6B3-47F4-BB27-65458858F923}"/>
                </a:ext>
              </a:extLst>
            </p:cNvPr>
            <p:cNvSpPr/>
            <p:nvPr/>
          </p:nvSpPr>
          <p:spPr>
            <a:xfrm>
              <a:off x="815350" y="3704266"/>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39" name="Rectangle 3">
              <a:extLst>
                <a:ext uri="{FF2B5EF4-FFF2-40B4-BE49-F238E27FC236}">
                  <a16:creationId xmlns:a16="http://schemas.microsoft.com/office/drawing/2014/main" id="{16C80C2E-637C-4524-8D0D-7918B6013D4E}"/>
                </a:ext>
              </a:extLst>
            </p:cNvPr>
            <p:cNvSpPr/>
            <p:nvPr/>
          </p:nvSpPr>
          <p:spPr>
            <a:xfrm>
              <a:off x="5423232" y="3701885"/>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grpSp>
        <p:nvGrpSpPr>
          <p:cNvPr id="40" name="Group 4">
            <a:extLst>
              <a:ext uri="{FF2B5EF4-FFF2-40B4-BE49-F238E27FC236}">
                <a16:creationId xmlns:a16="http://schemas.microsoft.com/office/drawing/2014/main" id="{07968C1D-8314-45F4-8311-C6E7A1E6D750}"/>
              </a:ext>
            </a:extLst>
          </p:cNvPr>
          <p:cNvGrpSpPr/>
          <p:nvPr/>
        </p:nvGrpSpPr>
        <p:grpSpPr>
          <a:xfrm>
            <a:off x="2339553" y="4014546"/>
            <a:ext cx="7524840" cy="142187"/>
            <a:chOff x="815350" y="4099503"/>
            <a:chExt cx="7525253" cy="142195"/>
          </a:xfrm>
        </p:grpSpPr>
        <p:sp>
          <p:nvSpPr>
            <p:cNvPr id="41" name="Rectangle 5">
              <a:extLst>
                <a:ext uri="{FF2B5EF4-FFF2-40B4-BE49-F238E27FC236}">
                  <a16:creationId xmlns:a16="http://schemas.microsoft.com/office/drawing/2014/main" id="{7E77B07F-6EB1-484A-A700-7DD558E6D12F}"/>
                </a:ext>
              </a:extLst>
            </p:cNvPr>
            <p:cNvSpPr/>
            <p:nvPr/>
          </p:nvSpPr>
          <p:spPr>
            <a:xfrm>
              <a:off x="815350" y="4101884"/>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42" name="Rectangle 6">
              <a:extLst>
                <a:ext uri="{FF2B5EF4-FFF2-40B4-BE49-F238E27FC236}">
                  <a16:creationId xmlns:a16="http://schemas.microsoft.com/office/drawing/2014/main" id="{F3613838-4FA7-4CF2-B8F1-7AAE07F21F18}"/>
                </a:ext>
              </a:extLst>
            </p:cNvPr>
            <p:cNvSpPr/>
            <p:nvPr/>
          </p:nvSpPr>
          <p:spPr>
            <a:xfrm>
              <a:off x="5423232" y="4099503"/>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grpSp>
        <p:nvGrpSpPr>
          <p:cNvPr id="43" name="Group 7">
            <a:extLst>
              <a:ext uri="{FF2B5EF4-FFF2-40B4-BE49-F238E27FC236}">
                <a16:creationId xmlns:a16="http://schemas.microsoft.com/office/drawing/2014/main" id="{3F68AB9F-D075-410C-AC9E-BA81952A047F}"/>
              </a:ext>
            </a:extLst>
          </p:cNvPr>
          <p:cNvGrpSpPr/>
          <p:nvPr/>
        </p:nvGrpSpPr>
        <p:grpSpPr>
          <a:xfrm>
            <a:off x="2339553" y="4407433"/>
            <a:ext cx="7524840" cy="142187"/>
            <a:chOff x="815350" y="4492411"/>
            <a:chExt cx="7525253" cy="142195"/>
          </a:xfrm>
        </p:grpSpPr>
        <p:sp>
          <p:nvSpPr>
            <p:cNvPr id="44" name="Rectangle 8">
              <a:extLst>
                <a:ext uri="{FF2B5EF4-FFF2-40B4-BE49-F238E27FC236}">
                  <a16:creationId xmlns:a16="http://schemas.microsoft.com/office/drawing/2014/main" id="{E6FB6DF3-34EB-458D-96A4-4EA3D6BFD768}"/>
                </a:ext>
              </a:extLst>
            </p:cNvPr>
            <p:cNvSpPr/>
            <p:nvPr/>
          </p:nvSpPr>
          <p:spPr>
            <a:xfrm>
              <a:off x="815350" y="4494792"/>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45" name="Rectangle 9">
              <a:extLst>
                <a:ext uri="{FF2B5EF4-FFF2-40B4-BE49-F238E27FC236}">
                  <a16:creationId xmlns:a16="http://schemas.microsoft.com/office/drawing/2014/main" id="{0B9DC1AD-C025-4861-A7F7-7CED5390D8B6}"/>
                </a:ext>
              </a:extLst>
            </p:cNvPr>
            <p:cNvSpPr/>
            <p:nvPr/>
          </p:nvSpPr>
          <p:spPr>
            <a:xfrm>
              <a:off x="5423232" y="4492411"/>
              <a:ext cx="2917371" cy="139814"/>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sp>
        <p:nvSpPr>
          <p:cNvPr id="46" name="TextBox 13">
            <a:extLst>
              <a:ext uri="{FF2B5EF4-FFF2-40B4-BE49-F238E27FC236}">
                <a16:creationId xmlns:a16="http://schemas.microsoft.com/office/drawing/2014/main" id="{5A590688-7DB7-4B33-BD08-2BF7DD1F6955}"/>
              </a:ext>
            </a:extLst>
          </p:cNvPr>
          <p:cNvSpPr txBox="1"/>
          <p:nvPr/>
        </p:nvSpPr>
        <p:spPr>
          <a:xfrm>
            <a:off x="2411934" y="2218061"/>
            <a:ext cx="1701707" cy="385555"/>
          </a:xfrm>
          <a:prstGeom prst="rect">
            <a:avLst/>
          </a:prstGeom>
          <a:noFill/>
        </p:spPr>
        <p:txBody>
          <a:bodyPr wrap="square" rtlCol="0" anchor="ctr">
            <a:spAutoFit/>
          </a:bodyPr>
          <a:lstStyle/>
          <a:p>
            <a:pPr algn="ctr">
              <a:lnSpc>
                <a:spcPct val="120000"/>
              </a:lnSpc>
              <a:defRPr/>
            </a:pPr>
            <a:r>
              <a:rPr lang="en-US" sz="1707" dirty="0">
                <a:solidFill>
                  <a:prstClr val="black">
                    <a:lumMod val="75000"/>
                    <a:lumOff val="25000"/>
                  </a:prstClr>
                </a:solidFill>
                <a:latin typeface="+mn-ea"/>
                <a:sym typeface="Arial" panose="020B0604020202020204" pitchFamily="34" charset="0"/>
              </a:rPr>
              <a:t>MOBILE</a:t>
            </a:r>
          </a:p>
        </p:txBody>
      </p:sp>
      <p:sp>
        <p:nvSpPr>
          <p:cNvPr id="47" name="TextBox 15">
            <a:extLst>
              <a:ext uri="{FF2B5EF4-FFF2-40B4-BE49-F238E27FC236}">
                <a16:creationId xmlns:a16="http://schemas.microsoft.com/office/drawing/2014/main" id="{38DF55D9-721F-4F3F-A4AC-9CBAE9033F30}"/>
              </a:ext>
            </a:extLst>
          </p:cNvPr>
          <p:cNvSpPr txBox="1"/>
          <p:nvPr/>
        </p:nvSpPr>
        <p:spPr>
          <a:xfrm>
            <a:off x="8102376" y="2231739"/>
            <a:ext cx="1701707" cy="385555"/>
          </a:xfrm>
          <a:prstGeom prst="rect">
            <a:avLst/>
          </a:prstGeom>
          <a:noFill/>
        </p:spPr>
        <p:txBody>
          <a:bodyPr wrap="square" rtlCol="0" anchor="ctr">
            <a:spAutoFit/>
          </a:bodyPr>
          <a:lstStyle/>
          <a:p>
            <a:pPr algn="ctr">
              <a:lnSpc>
                <a:spcPct val="120000"/>
              </a:lnSpc>
              <a:defRPr/>
            </a:pPr>
            <a:r>
              <a:rPr lang="en-US" sz="1707" dirty="0">
                <a:solidFill>
                  <a:prstClr val="black">
                    <a:lumMod val="75000"/>
                    <a:lumOff val="25000"/>
                  </a:prstClr>
                </a:solidFill>
                <a:latin typeface="+mn-ea"/>
                <a:sym typeface="Arial" panose="020B0604020202020204" pitchFamily="34" charset="0"/>
              </a:rPr>
              <a:t>TABLET</a:t>
            </a:r>
          </a:p>
        </p:txBody>
      </p:sp>
      <p:sp>
        <p:nvSpPr>
          <p:cNvPr id="48" name="Rectangle 16">
            <a:extLst>
              <a:ext uri="{FF2B5EF4-FFF2-40B4-BE49-F238E27FC236}">
                <a16:creationId xmlns:a16="http://schemas.microsoft.com/office/drawing/2014/main" id="{D8DB252B-A358-49CF-B0AE-68B3BC9C1FFD}"/>
              </a:ext>
            </a:extLst>
          </p:cNvPr>
          <p:cNvSpPr/>
          <p:nvPr/>
        </p:nvSpPr>
        <p:spPr>
          <a:xfrm>
            <a:off x="2521143" y="3621659"/>
            <a:ext cx="2735621" cy="133562"/>
          </a:xfrm>
          <a:prstGeom prst="rect">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49" name="Rectangle 17">
            <a:extLst>
              <a:ext uri="{FF2B5EF4-FFF2-40B4-BE49-F238E27FC236}">
                <a16:creationId xmlns:a16="http://schemas.microsoft.com/office/drawing/2014/main" id="{424590BA-BC17-4F0E-A0F3-24167AAB46C0}"/>
              </a:ext>
            </a:extLst>
          </p:cNvPr>
          <p:cNvSpPr/>
          <p:nvPr/>
        </p:nvSpPr>
        <p:spPr>
          <a:xfrm>
            <a:off x="3050894" y="4019254"/>
            <a:ext cx="2205869" cy="137478"/>
          </a:xfrm>
          <a:prstGeom prst="rect">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50" name="Rectangle 18">
            <a:extLst>
              <a:ext uri="{FF2B5EF4-FFF2-40B4-BE49-F238E27FC236}">
                <a16:creationId xmlns:a16="http://schemas.microsoft.com/office/drawing/2014/main" id="{A1440ABC-DDA6-4F6A-8E62-0831C5C819FF}"/>
              </a:ext>
            </a:extLst>
          </p:cNvPr>
          <p:cNvSpPr/>
          <p:nvPr/>
        </p:nvSpPr>
        <p:spPr>
          <a:xfrm>
            <a:off x="2755638" y="4412141"/>
            <a:ext cx="2501125" cy="135097"/>
          </a:xfrm>
          <a:prstGeom prst="rect">
            <a:avLst/>
          </a:prstGeom>
          <a:solidFill>
            <a:srgbClr val="F9AF4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51" name="Rectangle 19">
            <a:extLst>
              <a:ext uri="{FF2B5EF4-FFF2-40B4-BE49-F238E27FC236}">
                <a16:creationId xmlns:a16="http://schemas.microsoft.com/office/drawing/2014/main" id="{1A1F7E8F-E812-4701-9FB8-D0DF410C4E95}"/>
              </a:ext>
            </a:extLst>
          </p:cNvPr>
          <p:cNvSpPr/>
          <p:nvPr/>
        </p:nvSpPr>
        <p:spPr>
          <a:xfrm>
            <a:off x="6952851" y="3619277"/>
            <a:ext cx="2581481" cy="135944"/>
          </a:xfrm>
          <a:prstGeom prst="rect">
            <a:avLst/>
          </a:pr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52" name="Rectangle 20">
            <a:extLst>
              <a:ext uri="{FF2B5EF4-FFF2-40B4-BE49-F238E27FC236}">
                <a16:creationId xmlns:a16="http://schemas.microsoft.com/office/drawing/2014/main" id="{DE64076D-D1A0-489C-B922-E35C13E0F4D6}"/>
              </a:ext>
            </a:extLst>
          </p:cNvPr>
          <p:cNvSpPr/>
          <p:nvPr/>
        </p:nvSpPr>
        <p:spPr>
          <a:xfrm>
            <a:off x="6953712" y="4016873"/>
            <a:ext cx="2842545" cy="136930"/>
          </a:xfrm>
          <a:prstGeom prst="rect">
            <a:avLst/>
          </a:pr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53" name="Rectangle 21">
            <a:extLst>
              <a:ext uri="{FF2B5EF4-FFF2-40B4-BE49-F238E27FC236}">
                <a16:creationId xmlns:a16="http://schemas.microsoft.com/office/drawing/2014/main" id="{39B3CF9D-441F-48E1-9498-9AE6DC885202}"/>
              </a:ext>
            </a:extLst>
          </p:cNvPr>
          <p:cNvSpPr/>
          <p:nvPr/>
        </p:nvSpPr>
        <p:spPr>
          <a:xfrm>
            <a:off x="6953712" y="4409759"/>
            <a:ext cx="2380607" cy="137479"/>
          </a:xfrm>
          <a:prstGeom prst="rect">
            <a:avLst/>
          </a:prstGeom>
          <a:solidFill>
            <a:srgbClr val="F3572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sp>
        <p:nvSpPr>
          <p:cNvPr id="54" name="Rectangle 35">
            <a:extLst>
              <a:ext uri="{FF2B5EF4-FFF2-40B4-BE49-F238E27FC236}">
                <a16:creationId xmlns:a16="http://schemas.microsoft.com/office/drawing/2014/main" id="{A2E3BCC9-B42B-4128-9631-C484CF3FA6C9}"/>
              </a:ext>
            </a:extLst>
          </p:cNvPr>
          <p:cNvSpPr>
            <a:spLocks/>
          </p:cNvSpPr>
          <p:nvPr/>
        </p:nvSpPr>
        <p:spPr bwMode="auto">
          <a:xfrm flipH="1">
            <a:off x="2320007" y="3404210"/>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95%</a:t>
            </a:r>
          </a:p>
        </p:txBody>
      </p:sp>
      <p:sp>
        <p:nvSpPr>
          <p:cNvPr id="55" name="Rectangle 35">
            <a:extLst>
              <a:ext uri="{FF2B5EF4-FFF2-40B4-BE49-F238E27FC236}">
                <a16:creationId xmlns:a16="http://schemas.microsoft.com/office/drawing/2014/main" id="{155455C0-3E39-42BA-89AE-D2CC545E5999}"/>
              </a:ext>
            </a:extLst>
          </p:cNvPr>
          <p:cNvSpPr>
            <a:spLocks/>
          </p:cNvSpPr>
          <p:nvPr/>
        </p:nvSpPr>
        <p:spPr bwMode="auto">
          <a:xfrm flipH="1">
            <a:off x="2853384" y="3800271"/>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70%</a:t>
            </a:r>
          </a:p>
        </p:txBody>
      </p:sp>
      <p:sp>
        <p:nvSpPr>
          <p:cNvPr id="56" name="Rectangle 35">
            <a:extLst>
              <a:ext uri="{FF2B5EF4-FFF2-40B4-BE49-F238E27FC236}">
                <a16:creationId xmlns:a16="http://schemas.microsoft.com/office/drawing/2014/main" id="{8B58273C-D041-4072-982B-0E1CE4F317BF}"/>
              </a:ext>
            </a:extLst>
          </p:cNvPr>
          <p:cNvSpPr>
            <a:spLocks/>
          </p:cNvSpPr>
          <p:nvPr/>
        </p:nvSpPr>
        <p:spPr bwMode="auto">
          <a:xfrm flipH="1">
            <a:off x="2552279" y="4201783"/>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80%</a:t>
            </a:r>
          </a:p>
        </p:txBody>
      </p:sp>
      <p:grpSp>
        <p:nvGrpSpPr>
          <p:cNvPr id="57" name="Group 25">
            <a:extLst>
              <a:ext uri="{FF2B5EF4-FFF2-40B4-BE49-F238E27FC236}">
                <a16:creationId xmlns:a16="http://schemas.microsoft.com/office/drawing/2014/main" id="{3BAE0B76-ECED-44A0-B0F4-FD63C96414FE}"/>
              </a:ext>
            </a:extLst>
          </p:cNvPr>
          <p:cNvGrpSpPr/>
          <p:nvPr/>
        </p:nvGrpSpPr>
        <p:grpSpPr>
          <a:xfrm>
            <a:off x="5592009" y="3583657"/>
            <a:ext cx="1013096" cy="1001582"/>
            <a:chOff x="4067985" y="3668591"/>
            <a:chExt cx="1013152" cy="1001637"/>
          </a:xfrm>
        </p:grpSpPr>
        <p:sp>
          <p:nvSpPr>
            <p:cNvPr id="58" name="Rectangle 35">
              <a:extLst>
                <a:ext uri="{FF2B5EF4-FFF2-40B4-BE49-F238E27FC236}">
                  <a16:creationId xmlns:a16="http://schemas.microsoft.com/office/drawing/2014/main" id="{7935D952-F15E-498D-AFD3-FA08457D576A}"/>
                </a:ext>
              </a:extLst>
            </p:cNvPr>
            <p:cNvSpPr>
              <a:spLocks/>
            </p:cNvSpPr>
            <p:nvPr/>
          </p:nvSpPr>
          <p:spPr bwMode="auto">
            <a:xfrm flipH="1">
              <a:off x="4069152" y="3668591"/>
              <a:ext cx="1011985" cy="21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NETWORKS</a:t>
              </a:r>
            </a:p>
          </p:txBody>
        </p:sp>
        <p:sp>
          <p:nvSpPr>
            <p:cNvPr id="59" name="Rectangle 35">
              <a:extLst>
                <a:ext uri="{FF2B5EF4-FFF2-40B4-BE49-F238E27FC236}">
                  <a16:creationId xmlns:a16="http://schemas.microsoft.com/office/drawing/2014/main" id="{91CF83D5-AA73-46F3-AFA2-EA3BA83648DC}"/>
                </a:ext>
              </a:extLst>
            </p:cNvPr>
            <p:cNvSpPr>
              <a:spLocks/>
            </p:cNvSpPr>
            <p:nvPr/>
          </p:nvSpPr>
          <p:spPr bwMode="auto">
            <a:xfrm flipH="1">
              <a:off x="4067988" y="4063034"/>
              <a:ext cx="1011985" cy="21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APPLICATION</a:t>
              </a:r>
            </a:p>
          </p:txBody>
        </p:sp>
        <p:sp>
          <p:nvSpPr>
            <p:cNvPr id="60" name="Rectangle 35">
              <a:extLst>
                <a:ext uri="{FF2B5EF4-FFF2-40B4-BE49-F238E27FC236}">
                  <a16:creationId xmlns:a16="http://schemas.microsoft.com/office/drawing/2014/main" id="{16A72411-56F6-4A84-BC75-1514A848B6F0}"/>
                </a:ext>
              </a:extLst>
            </p:cNvPr>
            <p:cNvSpPr>
              <a:spLocks/>
            </p:cNvSpPr>
            <p:nvPr/>
          </p:nvSpPr>
          <p:spPr bwMode="auto">
            <a:xfrm flipH="1">
              <a:off x="4067985" y="4457477"/>
              <a:ext cx="1011985" cy="21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SECURITY</a:t>
              </a:r>
            </a:p>
          </p:txBody>
        </p:sp>
      </p:grpSp>
      <p:sp>
        <p:nvSpPr>
          <p:cNvPr id="61" name="Rectangle 35">
            <a:extLst>
              <a:ext uri="{FF2B5EF4-FFF2-40B4-BE49-F238E27FC236}">
                <a16:creationId xmlns:a16="http://schemas.microsoft.com/office/drawing/2014/main" id="{C472AD5B-CC51-44CE-BB67-2D630D91ADA0}"/>
              </a:ext>
            </a:extLst>
          </p:cNvPr>
          <p:cNvSpPr>
            <a:spLocks/>
          </p:cNvSpPr>
          <p:nvPr/>
        </p:nvSpPr>
        <p:spPr bwMode="auto">
          <a:xfrm flipH="1">
            <a:off x="9318353" y="3404737"/>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80%</a:t>
            </a:r>
          </a:p>
        </p:txBody>
      </p:sp>
      <p:sp>
        <p:nvSpPr>
          <p:cNvPr id="62" name="Rectangle 35">
            <a:extLst>
              <a:ext uri="{FF2B5EF4-FFF2-40B4-BE49-F238E27FC236}">
                <a16:creationId xmlns:a16="http://schemas.microsoft.com/office/drawing/2014/main" id="{2F3AAA79-B867-43AC-A629-E336EA7C802D}"/>
              </a:ext>
            </a:extLst>
          </p:cNvPr>
          <p:cNvSpPr>
            <a:spLocks/>
          </p:cNvSpPr>
          <p:nvPr/>
        </p:nvSpPr>
        <p:spPr bwMode="auto">
          <a:xfrm flipH="1">
            <a:off x="9580855" y="3801912"/>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99%</a:t>
            </a:r>
          </a:p>
        </p:txBody>
      </p:sp>
      <p:sp>
        <p:nvSpPr>
          <p:cNvPr id="63" name="Rectangle 35">
            <a:extLst>
              <a:ext uri="{FF2B5EF4-FFF2-40B4-BE49-F238E27FC236}">
                <a16:creationId xmlns:a16="http://schemas.microsoft.com/office/drawing/2014/main" id="{4A2A283C-F273-4CAB-88B6-47FFEF0713CD}"/>
              </a:ext>
            </a:extLst>
          </p:cNvPr>
          <p:cNvSpPr>
            <a:spLocks/>
          </p:cNvSpPr>
          <p:nvPr/>
        </p:nvSpPr>
        <p:spPr bwMode="auto">
          <a:xfrm flipH="1">
            <a:off x="9122794" y="4194652"/>
            <a:ext cx="416086" cy="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lIns="38098" tIns="38098" rIns="38098" bIns="38098"/>
          <a:lstStyle/>
          <a:p>
            <a:pPr algn="ctr">
              <a:lnSpc>
                <a:spcPct val="120000"/>
              </a:lnSpc>
              <a:defRPr/>
            </a:pPr>
            <a:r>
              <a:rPr lang="en-US" sz="1043" dirty="0">
                <a:solidFill>
                  <a:prstClr val="black">
                    <a:lumMod val="75000"/>
                    <a:lumOff val="25000"/>
                  </a:prstClr>
                </a:solidFill>
                <a:latin typeface="+mn-ea"/>
                <a:sym typeface="Arial" panose="020B0604020202020204" pitchFamily="34" charset="0"/>
              </a:rPr>
              <a:t>75%</a:t>
            </a:r>
          </a:p>
        </p:txBody>
      </p:sp>
      <p:sp>
        <p:nvSpPr>
          <p:cNvPr id="65" name="Oval 33">
            <a:extLst>
              <a:ext uri="{FF2B5EF4-FFF2-40B4-BE49-F238E27FC236}">
                <a16:creationId xmlns:a16="http://schemas.microsoft.com/office/drawing/2014/main" id="{138C2045-83D6-4A81-A01A-3C0121777DF8}"/>
              </a:ext>
            </a:extLst>
          </p:cNvPr>
          <p:cNvSpPr/>
          <p:nvPr/>
        </p:nvSpPr>
        <p:spPr>
          <a:xfrm>
            <a:off x="5064163" y="1386465"/>
            <a:ext cx="2068542" cy="2068542"/>
          </a:xfrm>
          <a:prstGeom prst="ellipse">
            <a:avLst/>
          </a:prstGeom>
          <a:noFill/>
          <a:ln w="12700" cap="flat" cmpd="sng" algn="ctr">
            <a:solidFill>
              <a:srgbClr val="2078C2"/>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nvGrpSpPr>
          <p:cNvPr id="66" name="Group 27">
            <a:extLst>
              <a:ext uri="{FF2B5EF4-FFF2-40B4-BE49-F238E27FC236}">
                <a16:creationId xmlns:a16="http://schemas.microsoft.com/office/drawing/2014/main" id="{4E36EEE0-1A80-498D-B132-1B3F0717C320}"/>
              </a:ext>
            </a:extLst>
          </p:cNvPr>
          <p:cNvGrpSpPr>
            <a:grpSpLocks/>
          </p:cNvGrpSpPr>
          <p:nvPr/>
        </p:nvGrpSpPr>
        <p:grpSpPr bwMode="auto">
          <a:xfrm>
            <a:off x="5849786" y="2348151"/>
            <a:ext cx="459657" cy="345556"/>
            <a:chOff x="0" y="0"/>
            <a:chExt cx="772" cy="579"/>
          </a:xfrm>
          <a:solidFill>
            <a:srgbClr val="2078C2"/>
          </a:solidFill>
        </p:grpSpPr>
        <p:sp>
          <p:nvSpPr>
            <p:cNvPr id="67" name="Freeform 23">
              <a:extLst>
                <a:ext uri="{FF2B5EF4-FFF2-40B4-BE49-F238E27FC236}">
                  <a16:creationId xmlns:a16="http://schemas.microsoft.com/office/drawing/2014/main" id="{15F093CE-E229-4D22-A6DD-3D10E7354A45}"/>
                </a:ext>
              </a:extLst>
            </p:cNvPr>
            <p:cNvSpPr>
              <a:spLocks/>
            </p:cNvSpPr>
            <p:nvPr/>
          </p:nvSpPr>
          <p:spPr bwMode="auto">
            <a:xfrm>
              <a:off x="0" y="0"/>
              <a:ext cx="772" cy="344"/>
            </a:xfrm>
            <a:custGeom>
              <a:avLst/>
              <a:gdLst>
                <a:gd name="T0" fmla="*/ 653 w 21279"/>
                <a:gd name="T1" fmla="*/ 344 h 21600"/>
                <a:gd name="T2" fmla="*/ 707 w 21279"/>
                <a:gd name="T3" fmla="*/ 301 h 21600"/>
                <a:gd name="T4" fmla="*/ 771 w 21279"/>
                <a:gd name="T5" fmla="*/ 43 h 21600"/>
                <a:gd name="T6" fmla="*/ 739 w 21279"/>
                <a:gd name="T7" fmla="*/ 0 h 21600"/>
                <a:gd name="T8" fmla="*/ 30 w 21279"/>
                <a:gd name="T9" fmla="*/ 0 h 21600"/>
                <a:gd name="T10" fmla="*/ 3 w 21279"/>
                <a:gd name="T11" fmla="*/ 27 h 21600"/>
                <a:gd name="T12" fmla="*/ 57 w 21279"/>
                <a:gd name="T13" fmla="*/ 54 h 21600"/>
                <a:gd name="T14" fmla="*/ 159 w 21279"/>
                <a:gd name="T15" fmla="*/ 65 h 21600"/>
                <a:gd name="T16" fmla="*/ 213 w 21279"/>
                <a:gd name="T17" fmla="*/ 108 h 21600"/>
                <a:gd name="T18" fmla="*/ 256 w 21279"/>
                <a:gd name="T19" fmla="*/ 301 h 21600"/>
                <a:gd name="T20" fmla="*/ 309 w 21279"/>
                <a:gd name="T21" fmla="*/ 344 h 21600"/>
                <a:gd name="T22" fmla="*/ 653 w 21279"/>
                <a:gd name="T23" fmla="*/ 344 h 21600"/>
                <a:gd name="T24" fmla="*/ 653 w 21279"/>
                <a:gd name="T25" fmla="*/ 344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279" h="21600">
                  <a:moveTo>
                    <a:pt x="17995" y="21600"/>
                  </a:moveTo>
                  <a:cubicBezTo>
                    <a:pt x="18587" y="21600"/>
                    <a:pt x="19327" y="20588"/>
                    <a:pt x="19475" y="18900"/>
                  </a:cubicBezTo>
                  <a:cubicBezTo>
                    <a:pt x="21250" y="2700"/>
                    <a:pt x="21250" y="2700"/>
                    <a:pt x="21250" y="2700"/>
                  </a:cubicBezTo>
                  <a:cubicBezTo>
                    <a:pt x="21398" y="1350"/>
                    <a:pt x="20954" y="0"/>
                    <a:pt x="20362" y="0"/>
                  </a:cubicBezTo>
                  <a:cubicBezTo>
                    <a:pt x="834" y="0"/>
                    <a:pt x="834" y="0"/>
                    <a:pt x="834" y="0"/>
                  </a:cubicBezTo>
                  <a:cubicBezTo>
                    <a:pt x="242" y="0"/>
                    <a:pt x="-202" y="675"/>
                    <a:pt x="94" y="1688"/>
                  </a:cubicBezTo>
                  <a:cubicBezTo>
                    <a:pt x="242" y="2362"/>
                    <a:pt x="982" y="3375"/>
                    <a:pt x="1573" y="3375"/>
                  </a:cubicBezTo>
                  <a:cubicBezTo>
                    <a:pt x="4384" y="4050"/>
                    <a:pt x="4384" y="4050"/>
                    <a:pt x="4384" y="4050"/>
                  </a:cubicBezTo>
                  <a:cubicBezTo>
                    <a:pt x="4976" y="4050"/>
                    <a:pt x="5716" y="5400"/>
                    <a:pt x="5864" y="6750"/>
                  </a:cubicBezTo>
                  <a:cubicBezTo>
                    <a:pt x="7047" y="18900"/>
                    <a:pt x="7047" y="18900"/>
                    <a:pt x="7047" y="18900"/>
                  </a:cubicBezTo>
                  <a:cubicBezTo>
                    <a:pt x="7195" y="20588"/>
                    <a:pt x="7935" y="21600"/>
                    <a:pt x="8527" y="21600"/>
                  </a:cubicBezTo>
                  <a:lnTo>
                    <a:pt x="17995" y="21600"/>
                  </a:lnTo>
                  <a:close/>
                  <a:moveTo>
                    <a:pt x="17995" y="21600"/>
                  </a:moveTo>
                </a:path>
              </a:pathLst>
            </a:custGeom>
            <a:grp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sp>
          <p:nvSpPr>
            <p:cNvPr id="68" name="Oval 24">
              <a:extLst>
                <a:ext uri="{FF2B5EF4-FFF2-40B4-BE49-F238E27FC236}">
                  <a16:creationId xmlns:a16="http://schemas.microsoft.com/office/drawing/2014/main" id="{99049776-E9A5-45FB-A1DB-26F9E6F8C422}"/>
                </a:ext>
              </a:extLst>
            </p:cNvPr>
            <p:cNvSpPr>
              <a:spLocks/>
            </p:cNvSpPr>
            <p:nvPr/>
          </p:nvSpPr>
          <p:spPr bwMode="auto">
            <a:xfrm>
              <a:off x="304" y="461"/>
              <a:ext cx="122" cy="118"/>
            </a:xfrm>
            <a:prstGeom prst="ellipse">
              <a:avLst/>
            </a:prstGeom>
            <a:grp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sp>
          <p:nvSpPr>
            <p:cNvPr id="69" name="Oval 25">
              <a:extLst>
                <a:ext uri="{FF2B5EF4-FFF2-40B4-BE49-F238E27FC236}">
                  <a16:creationId xmlns:a16="http://schemas.microsoft.com/office/drawing/2014/main" id="{0D0E0988-D550-4BF1-8B6E-E183BD4A01E8}"/>
                </a:ext>
              </a:extLst>
            </p:cNvPr>
            <p:cNvSpPr>
              <a:spLocks/>
            </p:cNvSpPr>
            <p:nvPr/>
          </p:nvSpPr>
          <p:spPr bwMode="auto">
            <a:xfrm>
              <a:off x="520" y="461"/>
              <a:ext cx="122" cy="118"/>
            </a:xfrm>
            <a:prstGeom prst="ellipse">
              <a:avLst/>
            </a:prstGeom>
            <a:grp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sp>
          <p:nvSpPr>
            <p:cNvPr id="70" name="Freeform 26">
              <a:extLst>
                <a:ext uri="{FF2B5EF4-FFF2-40B4-BE49-F238E27FC236}">
                  <a16:creationId xmlns:a16="http://schemas.microsoft.com/office/drawing/2014/main" id="{3B251B67-EF5B-46FD-9D81-0EAF77BFCDAF}"/>
                </a:ext>
              </a:extLst>
            </p:cNvPr>
            <p:cNvSpPr>
              <a:spLocks/>
            </p:cNvSpPr>
            <p:nvPr/>
          </p:nvSpPr>
          <p:spPr bwMode="auto">
            <a:xfrm>
              <a:off x="247" y="302"/>
              <a:ext cx="432" cy="127"/>
            </a:xfrm>
            <a:custGeom>
              <a:avLst/>
              <a:gdLst>
                <a:gd name="T0" fmla="*/ 36 w 21275"/>
                <a:gd name="T1" fmla="*/ 0 h 21600"/>
                <a:gd name="T2" fmla="*/ 4 w 21275"/>
                <a:gd name="T3" fmla="*/ 85 h 21600"/>
                <a:gd name="T4" fmla="*/ 31 w 21275"/>
                <a:gd name="T5" fmla="*/ 127 h 21600"/>
                <a:gd name="T6" fmla="*/ 432 w 21275"/>
                <a:gd name="T7" fmla="*/ 1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75" h="21600">
                  <a:moveTo>
                    <a:pt x="1782" y="0"/>
                  </a:moveTo>
                  <a:cubicBezTo>
                    <a:pt x="202" y="14400"/>
                    <a:pt x="202" y="14400"/>
                    <a:pt x="202" y="14400"/>
                  </a:cubicBezTo>
                  <a:cubicBezTo>
                    <a:pt x="-325" y="18000"/>
                    <a:pt x="202" y="21600"/>
                    <a:pt x="1519" y="21600"/>
                  </a:cubicBezTo>
                  <a:cubicBezTo>
                    <a:pt x="21275" y="21600"/>
                    <a:pt x="21275" y="21600"/>
                    <a:pt x="21275" y="21600"/>
                  </a:cubicBezTo>
                </a:path>
              </a:pathLst>
            </a:custGeom>
            <a:grpFill/>
            <a:ln w="12700" cap="flat">
              <a:solidFill>
                <a:srgbClr val="FFFFFF"/>
              </a:solidFill>
              <a:prstDash val="solid"/>
              <a:miter lim="800000"/>
              <a:headEnd type="none" w="med" len="med"/>
              <a:tailEnd type="none" w="med" len="med"/>
            </a:ln>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grpSp>
      <p:grpSp>
        <p:nvGrpSpPr>
          <p:cNvPr id="71" name="Group 39">
            <a:extLst>
              <a:ext uri="{FF2B5EF4-FFF2-40B4-BE49-F238E27FC236}">
                <a16:creationId xmlns:a16="http://schemas.microsoft.com/office/drawing/2014/main" id="{6A876D29-0CFB-4B14-9156-AE00C2262E3E}"/>
              </a:ext>
            </a:extLst>
          </p:cNvPr>
          <p:cNvGrpSpPr/>
          <p:nvPr/>
        </p:nvGrpSpPr>
        <p:grpSpPr>
          <a:xfrm>
            <a:off x="4150700" y="1744677"/>
            <a:ext cx="1414356" cy="1414356"/>
            <a:chOff x="2626597" y="1829510"/>
            <a:chExt cx="1414434" cy="1414434"/>
          </a:xfrm>
        </p:grpSpPr>
        <p:sp>
          <p:nvSpPr>
            <p:cNvPr id="72" name="Oval 40">
              <a:extLst>
                <a:ext uri="{FF2B5EF4-FFF2-40B4-BE49-F238E27FC236}">
                  <a16:creationId xmlns:a16="http://schemas.microsoft.com/office/drawing/2014/main" id="{E1AAA9A0-D246-49ED-AEEC-2E43A019E19E}"/>
                </a:ext>
              </a:extLst>
            </p:cNvPr>
            <p:cNvSpPr/>
            <p:nvPr/>
          </p:nvSpPr>
          <p:spPr>
            <a:xfrm>
              <a:off x="2626597" y="1829510"/>
              <a:ext cx="1414434" cy="1414434"/>
            </a:xfrm>
            <a:prstGeom prst="ellipse">
              <a:avLst/>
            </a:prstGeom>
            <a:solidFill>
              <a:srgbClr val="9D399B"/>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nvGrpSpPr>
            <p:cNvPr id="73" name="Group 41">
              <a:extLst>
                <a:ext uri="{FF2B5EF4-FFF2-40B4-BE49-F238E27FC236}">
                  <a16:creationId xmlns:a16="http://schemas.microsoft.com/office/drawing/2014/main" id="{20AB7C7D-B286-4085-8914-609B50415B92}"/>
                </a:ext>
              </a:extLst>
            </p:cNvPr>
            <p:cNvGrpSpPr/>
            <p:nvPr/>
          </p:nvGrpSpPr>
          <p:grpSpPr>
            <a:xfrm>
              <a:off x="3145677" y="2227527"/>
              <a:ext cx="366447" cy="692178"/>
              <a:chOff x="3145677" y="2246579"/>
              <a:chExt cx="366447" cy="692178"/>
            </a:xfrm>
          </p:grpSpPr>
          <p:sp>
            <p:nvSpPr>
              <p:cNvPr id="74" name="AutoShape 8">
                <a:extLst>
                  <a:ext uri="{FF2B5EF4-FFF2-40B4-BE49-F238E27FC236}">
                    <a16:creationId xmlns:a16="http://schemas.microsoft.com/office/drawing/2014/main" id="{D8B8D3D8-626D-4273-8475-0FEB8265FF3E}"/>
                  </a:ext>
                </a:extLst>
              </p:cNvPr>
              <p:cNvSpPr>
                <a:spLocks/>
              </p:cNvSpPr>
              <p:nvPr/>
            </p:nvSpPr>
            <p:spPr bwMode="auto">
              <a:xfrm>
                <a:off x="3145677" y="2246579"/>
                <a:ext cx="366447" cy="692178"/>
              </a:xfrm>
              <a:custGeom>
                <a:avLst/>
                <a:gdLst>
                  <a:gd name="T0" fmla="*/ 21600 w 21600"/>
                  <a:gd name="T1" fmla="*/ 1825 h 21600"/>
                  <a:gd name="T2" fmla="*/ 18155 w 21600"/>
                  <a:gd name="T3" fmla="*/ 0 h 21600"/>
                  <a:gd name="T4" fmla="*/ 3445 w 21600"/>
                  <a:gd name="T5" fmla="*/ 0 h 21600"/>
                  <a:gd name="T6" fmla="*/ 0 w 21600"/>
                  <a:gd name="T7" fmla="*/ 1825 h 21600"/>
                  <a:gd name="T8" fmla="*/ 0 w 21600"/>
                  <a:gd name="T9" fmla="*/ 19775 h 21600"/>
                  <a:gd name="T10" fmla="*/ 3445 w 21600"/>
                  <a:gd name="T11" fmla="*/ 21600 h 21600"/>
                  <a:gd name="T12" fmla="*/ 18155 w 21600"/>
                  <a:gd name="T13" fmla="*/ 21600 h 21600"/>
                  <a:gd name="T14" fmla="*/ 21600 w 21600"/>
                  <a:gd name="T15" fmla="*/ 19775 h 21600"/>
                  <a:gd name="T16" fmla="*/ 21600 w 21600"/>
                  <a:gd name="T17" fmla="*/ 1825 h 21600"/>
                  <a:gd name="T18" fmla="*/ 8984 w 21600"/>
                  <a:gd name="T19" fmla="*/ 493 h 21600"/>
                  <a:gd name="T20" fmla="*/ 12848 w 21600"/>
                  <a:gd name="T21" fmla="*/ 493 h 21600"/>
                  <a:gd name="T22" fmla="*/ 13128 w 21600"/>
                  <a:gd name="T23" fmla="*/ 641 h 21600"/>
                  <a:gd name="T24" fmla="*/ 12848 w 21600"/>
                  <a:gd name="T25" fmla="*/ 789 h 21600"/>
                  <a:gd name="T26" fmla="*/ 8984 w 21600"/>
                  <a:gd name="T27" fmla="*/ 789 h 21600"/>
                  <a:gd name="T28" fmla="*/ 8752 w 21600"/>
                  <a:gd name="T29" fmla="*/ 641 h 21600"/>
                  <a:gd name="T30" fmla="*/ 8984 w 21600"/>
                  <a:gd name="T31" fmla="*/ 493 h 21600"/>
                  <a:gd name="T32" fmla="*/ 12429 w 21600"/>
                  <a:gd name="T33" fmla="*/ 20910 h 21600"/>
                  <a:gd name="T34" fmla="*/ 9357 w 21600"/>
                  <a:gd name="T35" fmla="*/ 20910 h 21600"/>
                  <a:gd name="T36" fmla="*/ 8566 w 21600"/>
                  <a:gd name="T37" fmla="*/ 20515 h 21600"/>
                  <a:gd name="T38" fmla="*/ 9357 w 21600"/>
                  <a:gd name="T39" fmla="*/ 20121 h 21600"/>
                  <a:gd name="T40" fmla="*/ 12429 w 21600"/>
                  <a:gd name="T41" fmla="*/ 20121 h 21600"/>
                  <a:gd name="T42" fmla="*/ 13267 w 21600"/>
                  <a:gd name="T43" fmla="*/ 20515 h 21600"/>
                  <a:gd name="T44" fmla="*/ 12429 w 21600"/>
                  <a:gd name="T45" fmla="*/ 20910 h 21600"/>
                  <a:gd name="T46" fmla="*/ 20483 w 21600"/>
                  <a:gd name="T47" fmla="*/ 19726 h 21600"/>
                  <a:gd name="T48" fmla="*/ 1303 w 21600"/>
                  <a:gd name="T49" fmla="*/ 19726 h 21600"/>
                  <a:gd name="T50" fmla="*/ 1303 w 21600"/>
                  <a:gd name="T51" fmla="*/ 1874 h 21600"/>
                  <a:gd name="T52" fmla="*/ 20483 w 21600"/>
                  <a:gd name="T53" fmla="*/ 1874 h 21600"/>
                  <a:gd name="T54" fmla="*/ 20483 w 21600"/>
                  <a:gd name="T55" fmla="*/ 19726 h 21600"/>
                  <a:gd name="T56" fmla="*/ 20483 w 21600"/>
                  <a:gd name="T57" fmla="*/ 1972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9"/>
                      <a:pt x="8891" y="20121"/>
                      <a:pt x="9357" y="20121"/>
                    </a:cubicBezTo>
                    <a:cubicBezTo>
                      <a:pt x="12429" y="20121"/>
                      <a:pt x="12429" y="20121"/>
                      <a:pt x="12429" y="20121"/>
                    </a:cubicBezTo>
                    <a:cubicBezTo>
                      <a:pt x="12895" y="20121"/>
                      <a:pt x="13267" y="20269"/>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moveTo>
                      <a:pt x="20483" y="19726"/>
                    </a:moveTo>
                  </a:path>
                </a:pathLst>
              </a:custGeom>
              <a:solidFill>
                <a:sysClr val="window" lastClr="FFFFFF"/>
              </a:solidFill>
              <a:ln>
                <a:noFill/>
              </a:ln>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sp>
            <p:nvSpPr>
              <p:cNvPr id="75" name="Rectangle 9">
                <a:extLst>
                  <a:ext uri="{FF2B5EF4-FFF2-40B4-BE49-F238E27FC236}">
                    <a16:creationId xmlns:a16="http://schemas.microsoft.com/office/drawing/2014/main" id="{54E99924-8F16-4E4B-8CCD-5EF56042198C}"/>
                  </a:ext>
                </a:extLst>
              </p:cNvPr>
              <p:cNvSpPr>
                <a:spLocks/>
              </p:cNvSpPr>
              <p:nvPr/>
            </p:nvSpPr>
            <p:spPr bwMode="auto">
              <a:xfrm>
                <a:off x="3167974" y="2305715"/>
                <a:ext cx="325731" cy="573906"/>
              </a:xfrm>
              <a:prstGeom prst="rect">
                <a:avLst/>
              </a:prstGeom>
              <a:solidFill>
                <a:srgbClr val="9D399B"/>
              </a:solidFill>
              <a:ln>
                <a:noFill/>
              </a:ln>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grpSp>
      </p:grpSp>
      <p:grpSp>
        <p:nvGrpSpPr>
          <p:cNvPr id="76" name="Group 44">
            <a:extLst>
              <a:ext uri="{FF2B5EF4-FFF2-40B4-BE49-F238E27FC236}">
                <a16:creationId xmlns:a16="http://schemas.microsoft.com/office/drawing/2014/main" id="{64D03BCE-9A47-4326-AB49-56236D54819E}"/>
              </a:ext>
            </a:extLst>
          </p:cNvPr>
          <p:cNvGrpSpPr/>
          <p:nvPr/>
        </p:nvGrpSpPr>
        <p:grpSpPr>
          <a:xfrm>
            <a:off x="6641198" y="1744677"/>
            <a:ext cx="1414356" cy="1414356"/>
            <a:chOff x="5117231" y="1829510"/>
            <a:chExt cx="1414434" cy="1414434"/>
          </a:xfrm>
        </p:grpSpPr>
        <p:sp>
          <p:nvSpPr>
            <p:cNvPr id="77" name="Oval 45">
              <a:extLst>
                <a:ext uri="{FF2B5EF4-FFF2-40B4-BE49-F238E27FC236}">
                  <a16:creationId xmlns:a16="http://schemas.microsoft.com/office/drawing/2014/main" id="{9848D9B0-240A-46B4-B1D1-522F828F0ADD}"/>
                </a:ext>
              </a:extLst>
            </p:cNvPr>
            <p:cNvSpPr/>
            <p:nvPr/>
          </p:nvSpPr>
          <p:spPr>
            <a:xfrm>
              <a:off x="5117231" y="1829510"/>
              <a:ext cx="1414434" cy="1414434"/>
            </a:xfrm>
            <a:prstGeom prst="ellipse">
              <a:avLst/>
            </a:prstGeom>
            <a:solidFill>
              <a:srgbClr val="05A39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cs typeface="+mn-cs"/>
                <a:sym typeface="Arial" panose="020B0604020202020204" pitchFamily="34" charset="0"/>
              </a:endParaRPr>
            </a:p>
          </p:txBody>
        </p:sp>
        <p:grpSp>
          <p:nvGrpSpPr>
            <p:cNvPr id="78" name="Group 46">
              <a:extLst>
                <a:ext uri="{FF2B5EF4-FFF2-40B4-BE49-F238E27FC236}">
                  <a16:creationId xmlns:a16="http://schemas.microsoft.com/office/drawing/2014/main" id="{7995550D-D77B-4032-BF2E-943C2263F450}"/>
                </a:ext>
              </a:extLst>
            </p:cNvPr>
            <p:cNvGrpSpPr/>
            <p:nvPr/>
          </p:nvGrpSpPr>
          <p:grpSpPr>
            <a:xfrm>
              <a:off x="5579310" y="2227690"/>
              <a:ext cx="505337" cy="692178"/>
              <a:chOff x="3145677" y="2246579"/>
              <a:chExt cx="366447" cy="692178"/>
            </a:xfrm>
          </p:grpSpPr>
          <p:sp>
            <p:nvSpPr>
              <p:cNvPr id="79" name="AutoShape 8">
                <a:extLst>
                  <a:ext uri="{FF2B5EF4-FFF2-40B4-BE49-F238E27FC236}">
                    <a16:creationId xmlns:a16="http://schemas.microsoft.com/office/drawing/2014/main" id="{0A9CE11D-DEEC-49D2-962A-FBCFDB107025}"/>
                  </a:ext>
                </a:extLst>
              </p:cNvPr>
              <p:cNvSpPr>
                <a:spLocks/>
              </p:cNvSpPr>
              <p:nvPr/>
            </p:nvSpPr>
            <p:spPr bwMode="auto">
              <a:xfrm>
                <a:off x="3145677" y="2246579"/>
                <a:ext cx="366447" cy="692178"/>
              </a:xfrm>
              <a:custGeom>
                <a:avLst/>
                <a:gdLst>
                  <a:gd name="T0" fmla="*/ 21600 w 21600"/>
                  <a:gd name="T1" fmla="*/ 1825 h 21600"/>
                  <a:gd name="T2" fmla="*/ 18155 w 21600"/>
                  <a:gd name="T3" fmla="*/ 0 h 21600"/>
                  <a:gd name="T4" fmla="*/ 3445 w 21600"/>
                  <a:gd name="T5" fmla="*/ 0 h 21600"/>
                  <a:gd name="T6" fmla="*/ 0 w 21600"/>
                  <a:gd name="T7" fmla="*/ 1825 h 21600"/>
                  <a:gd name="T8" fmla="*/ 0 w 21600"/>
                  <a:gd name="T9" fmla="*/ 19775 h 21600"/>
                  <a:gd name="T10" fmla="*/ 3445 w 21600"/>
                  <a:gd name="T11" fmla="*/ 21600 h 21600"/>
                  <a:gd name="T12" fmla="*/ 18155 w 21600"/>
                  <a:gd name="T13" fmla="*/ 21600 h 21600"/>
                  <a:gd name="T14" fmla="*/ 21600 w 21600"/>
                  <a:gd name="T15" fmla="*/ 19775 h 21600"/>
                  <a:gd name="T16" fmla="*/ 21600 w 21600"/>
                  <a:gd name="T17" fmla="*/ 1825 h 21600"/>
                  <a:gd name="T18" fmla="*/ 8984 w 21600"/>
                  <a:gd name="T19" fmla="*/ 493 h 21600"/>
                  <a:gd name="T20" fmla="*/ 12848 w 21600"/>
                  <a:gd name="T21" fmla="*/ 493 h 21600"/>
                  <a:gd name="T22" fmla="*/ 13128 w 21600"/>
                  <a:gd name="T23" fmla="*/ 641 h 21600"/>
                  <a:gd name="T24" fmla="*/ 12848 w 21600"/>
                  <a:gd name="T25" fmla="*/ 789 h 21600"/>
                  <a:gd name="T26" fmla="*/ 8984 w 21600"/>
                  <a:gd name="T27" fmla="*/ 789 h 21600"/>
                  <a:gd name="T28" fmla="*/ 8752 w 21600"/>
                  <a:gd name="T29" fmla="*/ 641 h 21600"/>
                  <a:gd name="T30" fmla="*/ 8984 w 21600"/>
                  <a:gd name="T31" fmla="*/ 493 h 21600"/>
                  <a:gd name="T32" fmla="*/ 12429 w 21600"/>
                  <a:gd name="T33" fmla="*/ 20910 h 21600"/>
                  <a:gd name="T34" fmla="*/ 9357 w 21600"/>
                  <a:gd name="T35" fmla="*/ 20910 h 21600"/>
                  <a:gd name="T36" fmla="*/ 8566 w 21600"/>
                  <a:gd name="T37" fmla="*/ 20515 h 21600"/>
                  <a:gd name="T38" fmla="*/ 9357 w 21600"/>
                  <a:gd name="T39" fmla="*/ 20121 h 21600"/>
                  <a:gd name="T40" fmla="*/ 12429 w 21600"/>
                  <a:gd name="T41" fmla="*/ 20121 h 21600"/>
                  <a:gd name="T42" fmla="*/ 13267 w 21600"/>
                  <a:gd name="T43" fmla="*/ 20515 h 21600"/>
                  <a:gd name="T44" fmla="*/ 12429 w 21600"/>
                  <a:gd name="T45" fmla="*/ 20910 h 21600"/>
                  <a:gd name="T46" fmla="*/ 20483 w 21600"/>
                  <a:gd name="T47" fmla="*/ 19726 h 21600"/>
                  <a:gd name="T48" fmla="*/ 1303 w 21600"/>
                  <a:gd name="T49" fmla="*/ 19726 h 21600"/>
                  <a:gd name="T50" fmla="*/ 1303 w 21600"/>
                  <a:gd name="T51" fmla="*/ 1874 h 21600"/>
                  <a:gd name="T52" fmla="*/ 20483 w 21600"/>
                  <a:gd name="T53" fmla="*/ 1874 h 21600"/>
                  <a:gd name="T54" fmla="*/ 20483 w 21600"/>
                  <a:gd name="T55" fmla="*/ 19726 h 21600"/>
                  <a:gd name="T56" fmla="*/ 20483 w 21600"/>
                  <a:gd name="T57" fmla="*/ 1972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00" h="21600">
                    <a:moveTo>
                      <a:pt x="21600" y="1825"/>
                    </a:moveTo>
                    <a:cubicBezTo>
                      <a:pt x="21600" y="814"/>
                      <a:pt x="20064" y="0"/>
                      <a:pt x="18155" y="0"/>
                    </a:cubicBezTo>
                    <a:cubicBezTo>
                      <a:pt x="3445" y="0"/>
                      <a:pt x="3445" y="0"/>
                      <a:pt x="3445" y="0"/>
                    </a:cubicBezTo>
                    <a:cubicBezTo>
                      <a:pt x="1536" y="0"/>
                      <a:pt x="0" y="814"/>
                      <a:pt x="0" y="1825"/>
                    </a:cubicBezTo>
                    <a:cubicBezTo>
                      <a:pt x="0" y="19775"/>
                      <a:pt x="0" y="19775"/>
                      <a:pt x="0" y="19775"/>
                    </a:cubicBezTo>
                    <a:cubicBezTo>
                      <a:pt x="0" y="20786"/>
                      <a:pt x="1536" y="21600"/>
                      <a:pt x="3445" y="21600"/>
                    </a:cubicBezTo>
                    <a:cubicBezTo>
                      <a:pt x="18155" y="21600"/>
                      <a:pt x="18155" y="21600"/>
                      <a:pt x="18155" y="21600"/>
                    </a:cubicBezTo>
                    <a:cubicBezTo>
                      <a:pt x="20064" y="21600"/>
                      <a:pt x="21600" y="20786"/>
                      <a:pt x="21600" y="19775"/>
                    </a:cubicBezTo>
                    <a:lnTo>
                      <a:pt x="21600" y="1825"/>
                    </a:lnTo>
                    <a:close/>
                    <a:moveTo>
                      <a:pt x="8984" y="493"/>
                    </a:moveTo>
                    <a:cubicBezTo>
                      <a:pt x="12848" y="493"/>
                      <a:pt x="12848" y="493"/>
                      <a:pt x="12848" y="493"/>
                    </a:cubicBezTo>
                    <a:cubicBezTo>
                      <a:pt x="12988" y="493"/>
                      <a:pt x="13128" y="567"/>
                      <a:pt x="13128" y="641"/>
                    </a:cubicBezTo>
                    <a:cubicBezTo>
                      <a:pt x="13128" y="715"/>
                      <a:pt x="12988" y="789"/>
                      <a:pt x="12848" y="789"/>
                    </a:cubicBezTo>
                    <a:cubicBezTo>
                      <a:pt x="8984" y="789"/>
                      <a:pt x="8984" y="789"/>
                      <a:pt x="8984" y="789"/>
                    </a:cubicBezTo>
                    <a:cubicBezTo>
                      <a:pt x="8845" y="789"/>
                      <a:pt x="8752" y="715"/>
                      <a:pt x="8752" y="641"/>
                    </a:cubicBezTo>
                    <a:cubicBezTo>
                      <a:pt x="8752" y="567"/>
                      <a:pt x="8845" y="493"/>
                      <a:pt x="8984" y="493"/>
                    </a:cubicBezTo>
                    <a:close/>
                    <a:moveTo>
                      <a:pt x="12429" y="20910"/>
                    </a:moveTo>
                    <a:cubicBezTo>
                      <a:pt x="9357" y="20910"/>
                      <a:pt x="9357" y="20910"/>
                      <a:pt x="9357" y="20910"/>
                    </a:cubicBezTo>
                    <a:cubicBezTo>
                      <a:pt x="8891" y="20910"/>
                      <a:pt x="8566" y="20762"/>
                      <a:pt x="8566" y="20515"/>
                    </a:cubicBezTo>
                    <a:cubicBezTo>
                      <a:pt x="8566" y="20269"/>
                      <a:pt x="8891" y="20121"/>
                      <a:pt x="9357" y="20121"/>
                    </a:cubicBezTo>
                    <a:cubicBezTo>
                      <a:pt x="12429" y="20121"/>
                      <a:pt x="12429" y="20121"/>
                      <a:pt x="12429" y="20121"/>
                    </a:cubicBezTo>
                    <a:cubicBezTo>
                      <a:pt x="12895" y="20121"/>
                      <a:pt x="13267" y="20269"/>
                      <a:pt x="13267" y="20515"/>
                    </a:cubicBezTo>
                    <a:cubicBezTo>
                      <a:pt x="13267" y="20762"/>
                      <a:pt x="12895" y="20910"/>
                      <a:pt x="12429" y="20910"/>
                    </a:cubicBezTo>
                    <a:close/>
                    <a:moveTo>
                      <a:pt x="20483" y="19726"/>
                    </a:moveTo>
                    <a:cubicBezTo>
                      <a:pt x="1303" y="19726"/>
                      <a:pt x="1303" y="19726"/>
                      <a:pt x="1303" y="19726"/>
                    </a:cubicBezTo>
                    <a:cubicBezTo>
                      <a:pt x="1303" y="1874"/>
                      <a:pt x="1303" y="1874"/>
                      <a:pt x="1303" y="1874"/>
                    </a:cubicBezTo>
                    <a:cubicBezTo>
                      <a:pt x="20483" y="1874"/>
                      <a:pt x="20483" y="1874"/>
                      <a:pt x="20483" y="1874"/>
                    </a:cubicBezTo>
                    <a:lnTo>
                      <a:pt x="20483" y="19726"/>
                    </a:lnTo>
                    <a:close/>
                    <a:moveTo>
                      <a:pt x="20483" y="19726"/>
                    </a:moveTo>
                  </a:path>
                </a:pathLst>
              </a:custGeom>
              <a:solidFill>
                <a:sysClr val="window" lastClr="FFFFFF"/>
              </a:solidFill>
              <a:ln>
                <a:noFill/>
              </a:ln>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sp>
            <p:nvSpPr>
              <p:cNvPr id="80" name="Rectangle 9">
                <a:extLst>
                  <a:ext uri="{FF2B5EF4-FFF2-40B4-BE49-F238E27FC236}">
                    <a16:creationId xmlns:a16="http://schemas.microsoft.com/office/drawing/2014/main" id="{5867CDD4-ACA9-4502-BDFB-D5950FC68FBF}"/>
                  </a:ext>
                </a:extLst>
              </p:cNvPr>
              <p:cNvSpPr>
                <a:spLocks/>
              </p:cNvSpPr>
              <p:nvPr/>
            </p:nvSpPr>
            <p:spPr bwMode="auto">
              <a:xfrm>
                <a:off x="3167974" y="2305715"/>
                <a:ext cx="325731" cy="573906"/>
              </a:xfrm>
              <a:prstGeom prst="rect">
                <a:avLst/>
              </a:prstGeom>
              <a:solidFill>
                <a:srgbClr val="05A39C"/>
              </a:solidFill>
              <a:ln>
                <a:noFill/>
              </a:ln>
              <a:extLst/>
            </p:spPr>
            <p:txBody>
              <a:bodyPr lIns="0" tIns="0" rIns="0" bIns="0"/>
              <a:lstStyle/>
              <a:p>
                <a:pPr marL="0" marR="0" lvl="0" indent="0" defTabSz="914400" eaLnBrk="1" fontAlgn="auto" latinLnBrk="0" hangingPunct="1">
                  <a:lnSpc>
                    <a:spcPct val="120000"/>
                  </a:lnSpc>
                  <a:spcBef>
                    <a:spcPts val="0"/>
                  </a:spcBef>
                  <a:spcAft>
                    <a:spcPts val="0"/>
                  </a:spcAft>
                  <a:buClrTx/>
                  <a:buSzTx/>
                  <a:buFontTx/>
                  <a:buNone/>
                  <a:tabLst/>
                  <a:defRPr/>
                </a:pPr>
                <a:endParaRPr kumimoji="0" lang="en-US" sz="1896" b="0" i="0" u="none" strike="noStrike" kern="0" cap="none" spc="0" normalizeH="0" baseline="0" noProof="0">
                  <a:ln>
                    <a:noFill/>
                  </a:ln>
                  <a:solidFill>
                    <a:prstClr val="black">
                      <a:lumMod val="75000"/>
                      <a:lumOff val="25000"/>
                    </a:prstClr>
                  </a:solidFill>
                  <a:effectLst/>
                  <a:uLnTx/>
                  <a:uFillTx/>
                  <a:latin typeface="+mn-ea"/>
                  <a:sym typeface="Arial" panose="020B0604020202020204" pitchFamily="34" charset="0"/>
                </a:endParaRPr>
              </a:p>
            </p:txBody>
          </p:sp>
        </p:grpSp>
      </p:grpSp>
      <p:grpSp>
        <p:nvGrpSpPr>
          <p:cNvPr id="95" name="组合 94">
            <a:extLst>
              <a:ext uri="{FF2B5EF4-FFF2-40B4-BE49-F238E27FC236}">
                <a16:creationId xmlns:a16="http://schemas.microsoft.com/office/drawing/2014/main" id="{FAD664B5-8D86-4054-9A6E-DAE889AD618C}"/>
              </a:ext>
            </a:extLst>
          </p:cNvPr>
          <p:cNvGrpSpPr/>
          <p:nvPr/>
        </p:nvGrpSpPr>
        <p:grpSpPr>
          <a:xfrm>
            <a:off x="1182404" y="4949933"/>
            <a:ext cx="2933700" cy="1333500"/>
            <a:chOff x="1288788" y="4784629"/>
            <a:chExt cx="2933700" cy="1333500"/>
          </a:xfrm>
        </p:grpSpPr>
        <p:sp>
          <p:nvSpPr>
            <p:cNvPr id="90" name="PA-îSļîḍê">
              <a:extLst>
                <a:ext uri="{FF2B5EF4-FFF2-40B4-BE49-F238E27FC236}">
                  <a16:creationId xmlns:a16="http://schemas.microsoft.com/office/drawing/2014/main" id="{65F857B8-7F51-4117-AA50-F4F5D4725B89}"/>
                </a:ext>
              </a:extLst>
            </p:cNvPr>
            <p:cNvSpPr/>
            <p:nvPr>
              <p:custDataLst>
                <p:tags r:id="rId5"/>
              </p:custDataLst>
            </p:nvPr>
          </p:nvSpPr>
          <p:spPr bwMode="auto">
            <a:xfrm>
              <a:off x="1288788" y="5286043"/>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91" name="PA-îşḷîḑe">
              <a:extLst>
                <a:ext uri="{FF2B5EF4-FFF2-40B4-BE49-F238E27FC236}">
                  <a16:creationId xmlns:a16="http://schemas.microsoft.com/office/drawing/2014/main" id="{5D9D5DB5-C95E-4595-8D53-F7F6D2549589}"/>
                </a:ext>
              </a:extLst>
            </p:cNvPr>
            <p:cNvSpPr txBox="1"/>
            <p:nvPr>
              <p:custDataLst>
                <p:tags r:id="rId6"/>
              </p:custDataLst>
            </p:nvPr>
          </p:nvSpPr>
          <p:spPr bwMode="auto">
            <a:xfrm>
              <a:off x="1288788" y="4784629"/>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94" name="组合 93">
            <a:extLst>
              <a:ext uri="{FF2B5EF4-FFF2-40B4-BE49-F238E27FC236}">
                <a16:creationId xmlns:a16="http://schemas.microsoft.com/office/drawing/2014/main" id="{46CD4DBA-726F-491C-81EB-B41B8CD2F21A}"/>
              </a:ext>
            </a:extLst>
          </p:cNvPr>
          <p:cNvGrpSpPr/>
          <p:nvPr/>
        </p:nvGrpSpPr>
        <p:grpSpPr>
          <a:xfrm>
            <a:off x="4629150" y="4949933"/>
            <a:ext cx="2933700" cy="1333500"/>
            <a:chOff x="4765190" y="4828598"/>
            <a:chExt cx="2933700" cy="1333500"/>
          </a:xfrm>
        </p:grpSpPr>
        <p:sp>
          <p:nvSpPr>
            <p:cNvPr id="92" name="PA-îSļîḍê">
              <a:extLst>
                <a:ext uri="{FF2B5EF4-FFF2-40B4-BE49-F238E27FC236}">
                  <a16:creationId xmlns:a16="http://schemas.microsoft.com/office/drawing/2014/main" id="{35F742F7-D58E-4E23-BE39-8ECB656C3819}"/>
                </a:ext>
              </a:extLst>
            </p:cNvPr>
            <p:cNvSpPr/>
            <p:nvPr>
              <p:custDataLst>
                <p:tags r:id="rId3"/>
              </p:custDataLst>
            </p:nvPr>
          </p:nvSpPr>
          <p:spPr bwMode="auto">
            <a:xfrm>
              <a:off x="4765190" y="5330012"/>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93" name="PA-îşḷîḑe">
              <a:extLst>
                <a:ext uri="{FF2B5EF4-FFF2-40B4-BE49-F238E27FC236}">
                  <a16:creationId xmlns:a16="http://schemas.microsoft.com/office/drawing/2014/main" id="{B255A75F-3D08-4ADD-A1ED-A92CBB30CB22}"/>
                </a:ext>
              </a:extLst>
            </p:cNvPr>
            <p:cNvSpPr txBox="1"/>
            <p:nvPr>
              <p:custDataLst>
                <p:tags r:id="rId4"/>
              </p:custDataLst>
            </p:nvPr>
          </p:nvSpPr>
          <p:spPr bwMode="auto">
            <a:xfrm>
              <a:off x="4765190" y="4828598"/>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96" name="组合 95">
            <a:extLst>
              <a:ext uri="{FF2B5EF4-FFF2-40B4-BE49-F238E27FC236}">
                <a16:creationId xmlns:a16="http://schemas.microsoft.com/office/drawing/2014/main" id="{1384E0B5-57CA-49FE-9464-9ABD3A0D45AC}"/>
              </a:ext>
            </a:extLst>
          </p:cNvPr>
          <p:cNvGrpSpPr/>
          <p:nvPr/>
        </p:nvGrpSpPr>
        <p:grpSpPr>
          <a:xfrm>
            <a:off x="8075897" y="4949933"/>
            <a:ext cx="2933700" cy="1333500"/>
            <a:chOff x="4765190" y="4828598"/>
            <a:chExt cx="2933700" cy="1333500"/>
          </a:xfrm>
        </p:grpSpPr>
        <p:sp>
          <p:nvSpPr>
            <p:cNvPr id="97" name="PA-îSļîḍê">
              <a:extLst>
                <a:ext uri="{FF2B5EF4-FFF2-40B4-BE49-F238E27FC236}">
                  <a16:creationId xmlns:a16="http://schemas.microsoft.com/office/drawing/2014/main" id="{B33234E0-4B22-43B7-8C81-7AAFCAC5AE65}"/>
                </a:ext>
              </a:extLst>
            </p:cNvPr>
            <p:cNvSpPr/>
            <p:nvPr>
              <p:custDataLst>
                <p:tags r:id="rId1"/>
              </p:custDataLst>
            </p:nvPr>
          </p:nvSpPr>
          <p:spPr bwMode="auto">
            <a:xfrm>
              <a:off x="4765190" y="5330012"/>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98" name="PA-îşḷîḑe">
              <a:extLst>
                <a:ext uri="{FF2B5EF4-FFF2-40B4-BE49-F238E27FC236}">
                  <a16:creationId xmlns:a16="http://schemas.microsoft.com/office/drawing/2014/main" id="{6E90D46F-5B9B-472C-8B39-DE4646B76ADB}"/>
                </a:ext>
              </a:extLst>
            </p:cNvPr>
            <p:cNvSpPr txBox="1"/>
            <p:nvPr>
              <p:custDataLst>
                <p:tags r:id="rId2"/>
              </p:custDataLst>
            </p:nvPr>
          </p:nvSpPr>
          <p:spPr bwMode="auto">
            <a:xfrm>
              <a:off x="4765190" y="4828598"/>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spTree>
    <p:extLst>
      <p:ext uri="{BB962C8B-B14F-4D97-AF65-F5344CB8AC3E}">
        <p14:creationId xmlns:p14="http://schemas.microsoft.com/office/powerpoint/2010/main" val="96709987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arn(inVertical)">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53" presetClass="entr" presetSubtype="16"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left)">
                                      <p:cBhvr>
                                        <p:cTn id="36" dur="500"/>
                                        <p:tgtEl>
                                          <p:spTgt spid="5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500"/>
                                        <p:tgtEl>
                                          <p:spTgt spid="5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down)">
                                      <p:cBhvr>
                                        <p:cTn id="42" dur="500"/>
                                        <p:tgtEl>
                                          <p:spTgt spid="61"/>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down)">
                                      <p:cBhvr>
                                        <p:cTn id="54" dur="500"/>
                                        <p:tgtEl>
                                          <p:spTgt spid="62"/>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right)">
                                      <p:cBhvr>
                                        <p:cTn id="57" dur="500"/>
                                        <p:tgtEl>
                                          <p:spTgt spid="5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500"/>
                                        <p:tgtEl>
                                          <p:spTgt spid="5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49" grpId="0" animBg="1"/>
      <p:bldP spid="50" grpId="0" animBg="1"/>
      <p:bldP spid="51" grpId="0" animBg="1"/>
      <p:bldP spid="52" grpId="0" animBg="1"/>
      <p:bldP spid="53" grpId="0" animBg="1"/>
      <p:bldP spid="54" grpId="0"/>
      <p:bldP spid="55" grpId="0"/>
      <p:bldP spid="56"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50">
            <a:extLst>
              <a:ext uri="{FF2B5EF4-FFF2-40B4-BE49-F238E27FC236}">
                <a16:creationId xmlns:a16="http://schemas.microsoft.com/office/drawing/2014/main" id="{5FAC17A1-FD73-4A5F-85DB-CF5DBD3FBFAE}"/>
              </a:ext>
            </a:extLst>
          </p:cNvPr>
          <p:cNvGrpSpPr/>
          <p:nvPr/>
        </p:nvGrpSpPr>
        <p:grpSpPr>
          <a:xfrm>
            <a:off x="872966" y="2123241"/>
            <a:ext cx="1728225" cy="1728224"/>
            <a:chOff x="1400541" y="1592431"/>
            <a:chExt cx="1296169" cy="1296168"/>
          </a:xfrm>
          <a:solidFill>
            <a:srgbClr val="F3572D"/>
          </a:solidFill>
        </p:grpSpPr>
        <p:sp>
          <p:nvSpPr>
            <p:cNvPr id="30" name="Oval 34">
              <a:extLst>
                <a:ext uri="{FF2B5EF4-FFF2-40B4-BE49-F238E27FC236}">
                  <a16:creationId xmlns:a16="http://schemas.microsoft.com/office/drawing/2014/main" id="{B194D5A9-98EE-45E4-8276-F27A56302216}"/>
                </a:ext>
              </a:extLst>
            </p:cNvPr>
            <p:cNvSpPr/>
            <p:nvPr/>
          </p:nvSpPr>
          <p:spPr>
            <a:xfrm>
              <a:off x="1533041" y="1693149"/>
              <a:ext cx="1094733" cy="1094733"/>
            </a:xfrm>
            <a:prstGeom prst="ellipse">
              <a:avLst/>
            </a:prstGeom>
            <a:solidFill>
              <a:schemeClr val="bg1">
                <a:lumMod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FFFFFF"/>
                </a:solidFill>
                <a:effectLst/>
                <a:uLnTx/>
                <a:uFillTx/>
                <a:latin typeface="+mn-ea"/>
              </a:endParaRPr>
            </a:p>
          </p:txBody>
        </p:sp>
        <p:sp>
          <p:nvSpPr>
            <p:cNvPr id="31" name="Pie 35">
              <a:extLst>
                <a:ext uri="{FF2B5EF4-FFF2-40B4-BE49-F238E27FC236}">
                  <a16:creationId xmlns:a16="http://schemas.microsoft.com/office/drawing/2014/main" id="{F1C349EA-0951-4D5D-9DE2-54AE73486A28}"/>
                </a:ext>
              </a:extLst>
            </p:cNvPr>
            <p:cNvSpPr/>
            <p:nvPr/>
          </p:nvSpPr>
          <p:spPr>
            <a:xfrm>
              <a:off x="1400541" y="1592431"/>
              <a:ext cx="1296169" cy="1296168"/>
            </a:xfrm>
            <a:prstGeom prst="pie">
              <a:avLst>
                <a:gd name="adj1" fmla="val 27111"/>
                <a:gd name="adj2" fmla="val 1620000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32" name="TextBox 67">
              <a:extLst>
                <a:ext uri="{FF2B5EF4-FFF2-40B4-BE49-F238E27FC236}">
                  <a16:creationId xmlns:a16="http://schemas.microsoft.com/office/drawing/2014/main" id="{8B0D1FB1-DEB4-46DF-A21B-3275641D9AA9}"/>
                </a:ext>
              </a:extLst>
            </p:cNvPr>
            <p:cNvSpPr txBox="1"/>
            <p:nvPr/>
          </p:nvSpPr>
          <p:spPr>
            <a:xfrm>
              <a:off x="1520277" y="2119522"/>
              <a:ext cx="489216" cy="215492"/>
            </a:xfrm>
            <a:prstGeom prst="rect">
              <a:avLst/>
            </a:prstGeom>
            <a:grp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mn-ea"/>
                </a:rPr>
                <a:t>75%</a:t>
              </a:r>
            </a:p>
          </p:txBody>
        </p:sp>
      </p:grpSp>
      <p:grpSp>
        <p:nvGrpSpPr>
          <p:cNvPr id="33" name="Group 51">
            <a:extLst>
              <a:ext uri="{FF2B5EF4-FFF2-40B4-BE49-F238E27FC236}">
                <a16:creationId xmlns:a16="http://schemas.microsoft.com/office/drawing/2014/main" id="{D5C775CD-1F18-4350-96E3-5102D5476889}"/>
              </a:ext>
            </a:extLst>
          </p:cNvPr>
          <p:cNvGrpSpPr/>
          <p:nvPr/>
        </p:nvGrpSpPr>
        <p:grpSpPr>
          <a:xfrm>
            <a:off x="3113426" y="2123241"/>
            <a:ext cx="1728225" cy="1728224"/>
            <a:chOff x="3099936" y="1592431"/>
            <a:chExt cx="1296169" cy="1296168"/>
          </a:xfrm>
        </p:grpSpPr>
        <p:sp>
          <p:nvSpPr>
            <p:cNvPr id="34" name="Oval 36">
              <a:extLst>
                <a:ext uri="{FF2B5EF4-FFF2-40B4-BE49-F238E27FC236}">
                  <a16:creationId xmlns:a16="http://schemas.microsoft.com/office/drawing/2014/main" id="{B5F8D76A-117C-4886-A614-D31C6FED97EE}"/>
                </a:ext>
              </a:extLst>
            </p:cNvPr>
            <p:cNvSpPr/>
            <p:nvPr/>
          </p:nvSpPr>
          <p:spPr>
            <a:xfrm>
              <a:off x="3232436" y="1693149"/>
              <a:ext cx="1094733" cy="1094733"/>
            </a:xfrm>
            <a:prstGeom prst="ellipse">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FFFFFF"/>
                </a:solidFill>
                <a:effectLst/>
                <a:uLnTx/>
                <a:uFillTx/>
                <a:latin typeface="+mn-ea"/>
              </a:endParaRPr>
            </a:p>
          </p:txBody>
        </p:sp>
        <p:sp>
          <p:nvSpPr>
            <p:cNvPr id="35" name="Pie 37">
              <a:extLst>
                <a:ext uri="{FF2B5EF4-FFF2-40B4-BE49-F238E27FC236}">
                  <a16:creationId xmlns:a16="http://schemas.microsoft.com/office/drawing/2014/main" id="{66746B53-10C7-435B-8D9C-AC83D18AF11C}"/>
                </a:ext>
              </a:extLst>
            </p:cNvPr>
            <p:cNvSpPr/>
            <p:nvPr/>
          </p:nvSpPr>
          <p:spPr>
            <a:xfrm>
              <a:off x="3099936" y="1592431"/>
              <a:ext cx="1296169" cy="1296168"/>
            </a:xfrm>
            <a:prstGeom prst="pie">
              <a:avLst>
                <a:gd name="adj1" fmla="val 5379724"/>
                <a:gd name="adj2" fmla="val 16200000"/>
              </a:avLst>
            </a:prstGeom>
            <a:solidFill>
              <a:srgbClr val="F9AF4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36" name="TextBox 38">
              <a:extLst>
                <a:ext uri="{FF2B5EF4-FFF2-40B4-BE49-F238E27FC236}">
                  <a16:creationId xmlns:a16="http://schemas.microsoft.com/office/drawing/2014/main" id="{6623F12B-C6F9-47FA-9751-9214F591D809}"/>
                </a:ext>
              </a:extLst>
            </p:cNvPr>
            <p:cNvSpPr txBox="1"/>
            <p:nvPr/>
          </p:nvSpPr>
          <p:spPr>
            <a:xfrm>
              <a:off x="3219672" y="2085624"/>
              <a:ext cx="489216" cy="21549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mn-ea"/>
                </a:rPr>
                <a:t>50%</a:t>
              </a:r>
            </a:p>
          </p:txBody>
        </p:sp>
      </p:grpSp>
      <p:grpSp>
        <p:nvGrpSpPr>
          <p:cNvPr id="37" name="Group 60">
            <a:extLst>
              <a:ext uri="{FF2B5EF4-FFF2-40B4-BE49-F238E27FC236}">
                <a16:creationId xmlns:a16="http://schemas.microsoft.com/office/drawing/2014/main" id="{0AE3488D-DC1B-4626-8CD6-8A968840F5C5}"/>
              </a:ext>
            </a:extLst>
          </p:cNvPr>
          <p:cNvGrpSpPr/>
          <p:nvPr/>
        </p:nvGrpSpPr>
        <p:grpSpPr>
          <a:xfrm>
            <a:off x="5277108" y="2123241"/>
            <a:ext cx="1728225" cy="1728224"/>
            <a:chOff x="4834295" y="1592431"/>
            <a:chExt cx="1296169" cy="1296168"/>
          </a:xfrm>
        </p:grpSpPr>
        <p:sp>
          <p:nvSpPr>
            <p:cNvPr id="38" name="Oval 39">
              <a:extLst>
                <a:ext uri="{FF2B5EF4-FFF2-40B4-BE49-F238E27FC236}">
                  <a16:creationId xmlns:a16="http://schemas.microsoft.com/office/drawing/2014/main" id="{5C83BCD1-37DF-41A1-85FF-96A7C4E609A2}"/>
                </a:ext>
              </a:extLst>
            </p:cNvPr>
            <p:cNvSpPr/>
            <p:nvPr/>
          </p:nvSpPr>
          <p:spPr>
            <a:xfrm>
              <a:off x="4966795" y="1693149"/>
              <a:ext cx="1094733" cy="1094733"/>
            </a:xfrm>
            <a:prstGeom prst="ellipse">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FFFFFF"/>
                </a:solidFill>
                <a:effectLst/>
                <a:uLnTx/>
                <a:uFillTx/>
                <a:latin typeface="+mn-ea"/>
              </a:endParaRPr>
            </a:p>
          </p:txBody>
        </p:sp>
        <p:sp>
          <p:nvSpPr>
            <p:cNvPr id="39" name="Pie 40">
              <a:extLst>
                <a:ext uri="{FF2B5EF4-FFF2-40B4-BE49-F238E27FC236}">
                  <a16:creationId xmlns:a16="http://schemas.microsoft.com/office/drawing/2014/main" id="{E1BFAD28-528B-40FF-98D9-6F1E1078B37D}"/>
                </a:ext>
              </a:extLst>
            </p:cNvPr>
            <p:cNvSpPr/>
            <p:nvPr/>
          </p:nvSpPr>
          <p:spPr>
            <a:xfrm>
              <a:off x="4834295" y="1592431"/>
              <a:ext cx="1296169" cy="1296168"/>
            </a:xfrm>
            <a:prstGeom prst="pie">
              <a:avLst>
                <a:gd name="adj1" fmla="val 19548649"/>
                <a:gd name="adj2" fmla="val 16200000"/>
              </a:avLst>
            </a:prstGeom>
            <a:solidFill>
              <a:srgbClr val="05A39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40" name="TextBox 41">
              <a:extLst>
                <a:ext uri="{FF2B5EF4-FFF2-40B4-BE49-F238E27FC236}">
                  <a16:creationId xmlns:a16="http://schemas.microsoft.com/office/drawing/2014/main" id="{431BC555-65BC-4927-9661-56F657ECB463}"/>
                </a:ext>
              </a:extLst>
            </p:cNvPr>
            <p:cNvSpPr txBox="1"/>
            <p:nvPr/>
          </p:nvSpPr>
          <p:spPr>
            <a:xfrm>
              <a:off x="4954031" y="2085624"/>
              <a:ext cx="489216" cy="21549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mn-ea"/>
                </a:rPr>
                <a:t>85%</a:t>
              </a:r>
            </a:p>
          </p:txBody>
        </p:sp>
      </p:grpSp>
      <p:grpSp>
        <p:nvGrpSpPr>
          <p:cNvPr id="41" name="Group 61">
            <a:extLst>
              <a:ext uri="{FF2B5EF4-FFF2-40B4-BE49-F238E27FC236}">
                <a16:creationId xmlns:a16="http://schemas.microsoft.com/office/drawing/2014/main" id="{974D356C-63D0-4787-9986-A9AC6A60B7B4}"/>
              </a:ext>
            </a:extLst>
          </p:cNvPr>
          <p:cNvGrpSpPr/>
          <p:nvPr/>
        </p:nvGrpSpPr>
        <p:grpSpPr>
          <a:xfrm>
            <a:off x="7440149" y="2123241"/>
            <a:ext cx="1728225" cy="1728224"/>
            <a:chOff x="6447291" y="1592431"/>
            <a:chExt cx="1296169" cy="1296168"/>
          </a:xfrm>
        </p:grpSpPr>
        <p:sp>
          <p:nvSpPr>
            <p:cNvPr id="42" name="Oval 42">
              <a:extLst>
                <a:ext uri="{FF2B5EF4-FFF2-40B4-BE49-F238E27FC236}">
                  <a16:creationId xmlns:a16="http://schemas.microsoft.com/office/drawing/2014/main" id="{AFFF0F8D-0840-458E-80E9-4F5BFB719494}"/>
                </a:ext>
              </a:extLst>
            </p:cNvPr>
            <p:cNvSpPr/>
            <p:nvPr/>
          </p:nvSpPr>
          <p:spPr>
            <a:xfrm>
              <a:off x="6579791" y="1661368"/>
              <a:ext cx="1094733" cy="1094733"/>
            </a:xfrm>
            <a:prstGeom prst="ellipse">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FFFFFF"/>
                </a:solidFill>
                <a:effectLst/>
                <a:uLnTx/>
                <a:uFillTx/>
                <a:latin typeface="+mn-ea"/>
              </a:endParaRPr>
            </a:p>
          </p:txBody>
        </p:sp>
        <p:sp>
          <p:nvSpPr>
            <p:cNvPr id="43" name="Pie 43">
              <a:extLst>
                <a:ext uri="{FF2B5EF4-FFF2-40B4-BE49-F238E27FC236}">
                  <a16:creationId xmlns:a16="http://schemas.microsoft.com/office/drawing/2014/main" id="{1A85F309-8E10-43B3-A4D7-CBE86147BC08}"/>
                </a:ext>
              </a:extLst>
            </p:cNvPr>
            <p:cNvSpPr/>
            <p:nvPr/>
          </p:nvSpPr>
          <p:spPr>
            <a:xfrm>
              <a:off x="6447291" y="1592431"/>
              <a:ext cx="1296169" cy="1296168"/>
            </a:xfrm>
            <a:prstGeom prst="pie">
              <a:avLst>
                <a:gd name="adj1" fmla="val 17910010"/>
                <a:gd name="adj2" fmla="val 5351067"/>
              </a:avLst>
            </a:prstGeom>
            <a:solidFill>
              <a:srgbClr val="2078C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44" name="TextBox 44">
              <a:extLst>
                <a:ext uri="{FF2B5EF4-FFF2-40B4-BE49-F238E27FC236}">
                  <a16:creationId xmlns:a16="http://schemas.microsoft.com/office/drawing/2014/main" id="{3CFCBFC5-037E-4438-A56F-3CF30B3885B8}"/>
                </a:ext>
              </a:extLst>
            </p:cNvPr>
            <p:cNvSpPr txBox="1"/>
            <p:nvPr/>
          </p:nvSpPr>
          <p:spPr>
            <a:xfrm>
              <a:off x="7151229" y="2134506"/>
              <a:ext cx="489216" cy="21549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mn-ea"/>
                </a:rPr>
                <a:t>75%</a:t>
              </a:r>
            </a:p>
          </p:txBody>
        </p:sp>
      </p:grpSp>
      <p:sp>
        <p:nvSpPr>
          <p:cNvPr id="45" name="TextBox 46">
            <a:extLst>
              <a:ext uri="{FF2B5EF4-FFF2-40B4-BE49-F238E27FC236}">
                <a16:creationId xmlns:a16="http://schemas.microsoft.com/office/drawing/2014/main" id="{4E81FB60-5B16-4451-B813-DA273BA01B8D}"/>
              </a:ext>
            </a:extLst>
          </p:cNvPr>
          <p:cNvSpPr txBox="1"/>
          <p:nvPr/>
        </p:nvSpPr>
        <p:spPr>
          <a:xfrm>
            <a:off x="1487512" y="4023933"/>
            <a:ext cx="538610" cy="287323"/>
          </a:xfrm>
          <a:prstGeom prst="rect">
            <a:avLst/>
          </a:prstGeom>
          <a:noFill/>
        </p:spPr>
        <p:txBody>
          <a:bodyPr wrap="none" lIns="0" tIns="0" rIns="0" bIns="0" rtlCol="0">
            <a:spAutoFit/>
          </a:bodyPr>
          <a:lstStyle/>
          <a:p>
            <a:pPr algn="ctr">
              <a:defRPr/>
            </a:pPr>
            <a:r>
              <a:rPr lang="en-US" sz="1867" b="1" dirty="0">
                <a:solidFill>
                  <a:schemeClr val="tx1">
                    <a:lumMod val="75000"/>
                    <a:lumOff val="25000"/>
                  </a:schemeClr>
                </a:solidFill>
                <a:latin typeface="+mn-ea"/>
              </a:rPr>
              <a:t>2015</a:t>
            </a:r>
          </a:p>
        </p:txBody>
      </p:sp>
      <p:sp>
        <p:nvSpPr>
          <p:cNvPr id="46" name="TextBox 47">
            <a:extLst>
              <a:ext uri="{FF2B5EF4-FFF2-40B4-BE49-F238E27FC236}">
                <a16:creationId xmlns:a16="http://schemas.microsoft.com/office/drawing/2014/main" id="{50A5F4A7-8DFD-4DA4-B016-F186E67B624F}"/>
              </a:ext>
            </a:extLst>
          </p:cNvPr>
          <p:cNvSpPr txBox="1"/>
          <p:nvPr/>
        </p:nvSpPr>
        <p:spPr>
          <a:xfrm>
            <a:off x="3717507" y="4023933"/>
            <a:ext cx="538610" cy="287323"/>
          </a:xfrm>
          <a:prstGeom prst="rect">
            <a:avLst/>
          </a:prstGeom>
          <a:noFill/>
        </p:spPr>
        <p:txBody>
          <a:bodyPr wrap="none" lIns="0" tIns="0" rIns="0" bIns="0" rtlCol="0">
            <a:spAutoFit/>
          </a:bodyPr>
          <a:lstStyle/>
          <a:p>
            <a:pPr algn="ctr">
              <a:defRPr/>
            </a:pPr>
            <a:r>
              <a:rPr lang="en-US" sz="1867" b="1" dirty="0">
                <a:solidFill>
                  <a:schemeClr val="tx1">
                    <a:lumMod val="75000"/>
                    <a:lumOff val="25000"/>
                  </a:schemeClr>
                </a:solidFill>
                <a:latin typeface="+mn-ea"/>
              </a:rPr>
              <a:t>2016</a:t>
            </a:r>
          </a:p>
        </p:txBody>
      </p:sp>
      <p:sp>
        <p:nvSpPr>
          <p:cNvPr id="47" name="TextBox 48">
            <a:extLst>
              <a:ext uri="{FF2B5EF4-FFF2-40B4-BE49-F238E27FC236}">
                <a16:creationId xmlns:a16="http://schemas.microsoft.com/office/drawing/2014/main" id="{846A0C47-E679-400B-A833-D36F623DAB6D}"/>
              </a:ext>
            </a:extLst>
          </p:cNvPr>
          <p:cNvSpPr txBox="1"/>
          <p:nvPr/>
        </p:nvSpPr>
        <p:spPr>
          <a:xfrm>
            <a:off x="5858602" y="4023933"/>
            <a:ext cx="538610" cy="287323"/>
          </a:xfrm>
          <a:prstGeom prst="rect">
            <a:avLst/>
          </a:prstGeom>
          <a:noFill/>
        </p:spPr>
        <p:txBody>
          <a:bodyPr wrap="none" lIns="0" tIns="0" rIns="0" bIns="0" rtlCol="0">
            <a:spAutoFit/>
          </a:bodyPr>
          <a:lstStyle/>
          <a:p>
            <a:pPr algn="ctr">
              <a:defRPr/>
            </a:pPr>
            <a:r>
              <a:rPr lang="en-US" sz="1867" b="1" dirty="0">
                <a:solidFill>
                  <a:schemeClr val="tx1">
                    <a:lumMod val="75000"/>
                    <a:lumOff val="25000"/>
                  </a:schemeClr>
                </a:solidFill>
                <a:latin typeface="+mn-ea"/>
              </a:rPr>
              <a:t>2017</a:t>
            </a:r>
          </a:p>
        </p:txBody>
      </p:sp>
      <p:sp>
        <p:nvSpPr>
          <p:cNvPr id="48" name="TextBox 49">
            <a:extLst>
              <a:ext uri="{FF2B5EF4-FFF2-40B4-BE49-F238E27FC236}">
                <a16:creationId xmlns:a16="http://schemas.microsoft.com/office/drawing/2014/main" id="{EA34178D-05A8-4EB3-9350-BFB8071CF46F}"/>
              </a:ext>
            </a:extLst>
          </p:cNvPr>
          <p:cNvSpPr txBox="1"/>
          <p:nvPr/>
        </p:nvSpPr>
        <p:spPr>
          <a:xfrm>
            <a:off x="8025096" y="4023933"/>
            <a:ext cx="538610" cy="287323"/>
          </a:xfrm>
          <a:prstGeom prst="rect">
            <a:avLst/>
          </a:prstGeom>
          <a:noFill/>
        </p:spPr>
        <p:txBody>
          <a:bodyPr wrap="none" lIns="0" tIns="0" rIns="0" bIns="0" rtlCol="0">
            <a:spAutoFit/>
          </a:bodyPr>
          <a:lstStyle/>
          <a:p>
            <a:pPr algn="ctr">
              <a:defRPr/>
            </a:pPr>
            <a:r>
              <a:rPr lang="en-US" sz="1867" b="1" dirty="0">
                <a:solidFill>
                  <a:schemeClr val="tx1">
                    <a:lumMod val="75000"/>
                    <a:lumOff val="25000"/>
                  </a:schemeClr>
                </a:solidFill>
                <a:latin typeface="+mn-ea"/>
              </a:rPr>
              <a:t>2018</a:t>
            </a:r>
          </a:p>
        </p:txBody>
      </p:sp>
      <p:grpSp>
        <p:nvGrpSpPr>
          <p:cNvPr id="49" name="Group 52">
            <a:extLst>
              <a:ext uri="{FF2B5EF4-FFF2-40B4-BE49-F238E27FC236}">
                <a16:creationId xmlns:a16="http://schemas.microsoft.com/office/drawing/2014/main" id="{6DAA08A9-0436-400B-B22C-E9A1587E140F}"/>
              </a:ext>
            </a:extLst>
          </p:cNvPr>
          <p:cNvGrpSpPr/>
          <p:nvPr/>
        </p:nvGrpSpPr>
        <p:grpSpPr>
          <a:xfrm>
            <a:off x="9590810" y="2123241"/>
            <a:ext cx="1728225" cy="1728224"/>
            <a:chOff x="6447291" y="1592431"/>
            <a:chExt cx="1296169" cy="1296168"/>
          </a:xfrm>
        </p:grpSpPr>
        <p:sp>
          <p:nvSpPr>
            <p:cNvPr id="50" name="Oval 53">
              <a:extLst>
                <a:ext uri="{FF2B5EF4-FFF2-40B4-BE49-F238E27FC236}">
                  <a16:creationId xmlns:a16="http://schemas.microsoft.com/office/drawing/2014/main" id="{407E11CA-860F-4F7F-B36B-419B4D31A4B8}"/>
                </a:ext>
              </a:extLst>
            </p:cNvPr>
            <p:cNvSpPr/>
            <p:nvPr/>
          </p:nvSpPr>
          <p:spPr>
            <a:xfrm>
              <a:off x="6579791" y="1661368"/>
              <a:ext cx="1094733" cy="1094733"/>
            </a:xfrm>
            <a:prstGeom prst="ellipse">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FFFFFF"/>
                </a:solidFill>
                <a:effectLst/>
                <a:uLnTx/>
                <a:uFillTx/>
                <a:latin typeface="+mn-ea"/>
              </a:endParaRPr>
            </a:p>
          </p:txBody>
        </p:sp>
        <p:sp>
          <p:nvSpPr>
            <p:cNvPr id="51" name="Pie 54">
              <a:extLst>
                <a:ext uri="{FF2B5EF4-FFF2-40B4-BE49-F238E27FC236}">
                  <a16:creationId xmlns:a16="http://schemas.microsoft.com/office/drawing/2014/main" id="{AD0148D9-5ADF-4159-8798-0303F6471B94}"/>
                </a:ext>
              </a:extLst>
            </p:cNvPr>
            <p:cNvSpPr/>
            <p:nvPr/>
          </p:nvSpPr>
          <p:spPr>
            <a:xfrm>
              <a:off x="6447291" y="1592431"/>
              <a:ext cx="1296169" cy="1296168"/>
            </a:xfrm>
            <a:prstGeom prst="pie">
              <a:avLst>
                <a:gd name="adj1" fmla="val 93326"/>
                <a:gd name="adj2" fmla="val 13706274"/>
              </a:avLst>
            </a:prstGeom>
            <a:solidFill>
              <a:srgbClr val="9D399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ea"/>
              </a:endParaRPr>
            </a:p>
          </p:txBody>
        </p:sp>
        <p:sp>
          <p:nvSpPr>
            <p:cNvPr id="52" name="TextBox 55">
              <a:extLst>
                <a:ext uri="{FF2B5EF4-FFF2-40B4-BE49-F238E27FC236}">
                  <a16:creationId xmlns:a16="http://schemas.microsoft.com/office/drawing/2014/main" id="{103026F0-758C-4C2F-823A-9334163941F0}"/>
                </a:ext>
              </a:extLst>
            </p:cNvPr>
            <p:cNvSpPr txBox="1"/>
            <p:nvPr/>
          </p:nvSpPr>
          <p:spPr>
            <a:xfrm>
              <a:off x="6511163" y="2085624"/>
              <a:ext cx="489216" cy="21549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mn-ea"/>
                </a:rPr>
                <a:t>65%</a:t>
              </a:r>
            </a:p>
          </p:txBody>
        </p:sp>
      </p:grpSp>
      <p:sp>
        <p:nvSpPr>
          <p:cNvPr id="53" name="TextBox 56">
            <a:extLst>
              <a:ext uri="{FF2B5EF4-FFF2-40B4-BE49-F238E27FC236}">
                <a16:creationId xmlns:a16="http://schemas.microsoft.com/office/drawing/2014/main" id="{1B4BEB0E-5BDF-4A49-A047-AB4B2072BA35}"/>
              </a:ext>
            </a:extLst>
          </p:cNvPr>
          <p:cNvSpPr txBox="1"/>
          <p:nvPr/>
        </p:nvSpPr>
        <p:spPr>
          <a:xfrm>
            <a:off x="10205356" y="4023933"/>
            <a:ext cx="538610" cy="287323"/>
          </a:xfrm>
          <a:prstGeom prst="rect">
            <a:avLst/>
          </a:prstGeom>
          <a:noFill/>
        </p:spPr>
        <p:txBody>
          <a:bodyPr wrap="none" lIns="0" tIns="0" rIns="0" bIns="0" rtlCol="0">
            <a:spAutoFit/>
          </a:bodyPr>
          <a:lstStyle/>
          <a:p>
            <a:pPr algn="ctr">
              <a:defRPr/>
            </a:pPr>
            <a:r>
              <a:rPr lang="en-US" sz="1867" b="1" dirty="0">
                <a:solidFill>
                  <a:schemeClr val="tx1">
                    <a:lumMod val="75000"/>
                    <a:lumOff val="25000"/>
                  </a:schemeClr>
                </a:solidFill>
                <a:latin typeface="+mn-ea"/>
              </a:rPr>
              <a:t>2019</a:t>
            </a:r>
          </a:p>
        </p:txBody>
      </p:sp>
      <p:grpSp>
        <p:nvGrpSpPr>
          <p:cNvPr id="54" name="Group 59">
            <a:extLst>
              <a:ext uri="{FF2B5EF4-FFF2-40B4-BE49-F238E27FC236}">
                <a16:creationId xmlns:a16="http://schemas.microsoft.com/office/drawing/2014/main" id="{C5F7D4D2-D6F3-41FC-9A7B-A64DECE94414}"/>
              </a:ext>
            </a:extLst>
          </p:cNvPr>
          <p:cNvGrpSpPr/>
          <p:nvPr/>
        </p:nvGrpSpPr>
        <p:grpSpPr>
          <a:xfrm>
            <a:off x="872965" y="4539392"/>
            <a:ext cx="1728224" cy="744537"/>
            <a:chOff x="654725" y="3050273"/>
            <a:chExt cx="1296168" cy="558403"/>
          </a:xfrm>
          <a:solidFill>
            <a:srgbClr val="F3572D"/>
          </a:solidFill>
        </p:grpSpPr>
        <p:sp>
          <p:nvSpPr>
            <p:cNvPr id="55" name="Isosceles Triangle 58">
              <a:extLst>
                <a:ext uri="{FF2B5EF4-FFF2-40B4-BE49-F238E27FC236}">
                  <a16:creationId xmlns:a16="http://schemas.microsoft.com/office/drawing/2014/main" id="{736C79AF-1F4D-47FE-8243-5B4ACDFE94D0}"/>
                </a:ext>
              </a:extLst>
            </p:cNvPr>
            <p:cNvSpPr/>
            <p:nvPr/>
          </p:nvSpPr>
          <p:spPr>
            <a:xfrm>
              <a:off x="1158914" y="3050273"/>
              <a:ext cx="287790" cy="212761"/>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mn-ea"/>
              </a:endParaRPr>
            </a:p>
          </p:txBody>
        </p:sp>
        <p:sp>
          <p:nvSpPr>
            <p:cNvPr id="56" name="Round Same Side Corner Rectangle 57">
              <a:extLst>
                <a:ext uri="{FF2B5EF4-FFF2-40B4-BE49-F238E27FC236}">
                  <a16:creationId xmlns:a16="http://schemas.microsoft.com/office/drawing/2014/main" id="{03D71A5D-0DE5-4A53-9497-39BAF7C6CB31}"/>
                </a:ext>
              </a:extLst>
            </p:cNvPr>
            <p:cNvSpPr/>
            <p:nvPr/>
          </p:nvSpPr>
          <p:spPr>
            <a:xfrm>
              <a:off x="654725" y="3187760"/>
              <a:ext cx="1296168" cy="420916"/>
            </a:xfrm>
            <a:prstGeom prst="round2Same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mn-ea"/>
                </a:rPr>
                <a:t>Keyword</a:t>
              </a:r>
            </a:p>
          </p:txBody>
        </p:sp>
      </p:grpSp>
      <p:grpSp>
        <p:nvGrpSpPr>
          <p:cNvPr id="57" name="Group 78">
            <a:extLst>
              <a:ext uri="{FF2B5EF4-FFF2-40B4-BE49-F238E27FC236}">
                <a16:creationId xmlns:a16="http://schemas.microsoft.com/office/drawing/2014/main" id="{2D8B6650-5F82-4C96-BA80-485E04ABF692}"/>
              </a:ext>
            </a:extLst>
          </p:cNvPr>
          <p:cNvGrpSpPr/>
          <p:nvPr/>
        </p:nvGrpSpPr>
        <p:grpSpPr>
          <a:xfrm>
            <a:off x="3113425" y="4539392"/>
            <a:ext cx="1728224" cy="744537"/>
            <a:chOff x="654725" y="3050273"/>
            <a:chExt cx="1296168" cy="558403"/>
          </a:xfrm>
          <a:solidFill>
            <a:srgbClr val="F9AF44"/>
          </a:solidFill>
        </p:grpSpPr>
        <p:sp>
          <p:nvSpPr>
            <p:cNvPr id="58" name="Isosceles Triangle 79">
              <a:extLst>
                <a:ext uri="{FF2B5EF4-FFF2-40B4-BE49-F238E27FC236}">
                  <a16:creationId xmlns:a16="http://schemas.microsoft.com/office/drawing/2014/main" id="{DDEC5F71-082A-4A71-9222-3CE68EC53511}"/>
                </a:ext>
              </a:extLst>
            </p:cNvPr>
            <p:cNvSpPr/>
            <p:nvPr/>
          </p:nvSpPr>
          <p:spPr>
            <a:xfrm>
              <a:off x="1158914" y="3050273"/>
              <a:ext cx="287790" cy="212761"/>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mn-ea"/>
              </a:endParaRPr>
            </a:p>
          </p:txBody>
        </p:sp>
        <p:sp>
          <p:nvSpPr>
            <p:cNvPr id="59" name="Round Same Side Corner Rectangle 80">
              <a:extLst>
                <a:ext uri="{FF2B5EF4-FFF2-40B4-BE49-F238E27FC236}">
                  <a16:creationId xmlns:a16="http://schemas.microsoft.com/office/drawing/2014/main" id="{D87DE0BA-09D3-4502-8197-984876567BBB}"/>
                </a:ext>
              </a:extLst>
            </p:cNvPr>
            <p:cNvSpPr/>
            <p:nvPr/>
          </p:nvSpPr>
          <p:spPr>
            <a:xfrm>
              <a:off x="654725" y="3187760"/>
              <a:ext cx="1296168" cy="420916"/>
            </a:xfrm>
            <a:prstGeom prst="round2Same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mn-ea"/>
                </a:rPr>
                <a:t>Keyword</a:t>
              </a:r>
            </a:p>
          </p:txBody>
        </p:sp>
      </p:grpSp>
      <p:grpSp>
        <p:nvGrpSpPr>
          <p:cNvPr id="60" name="Group 81">
            <a:extLst>
              <a:ext uri="{FF2B5EF4-FFF2-40B4-BE49-F238E27FC236}">
                <a16:creationId xmlns:a16="http://schemas.microsoft.com/office/drawing/2014/main" id="{4FC0282F-A659-4F48-BED1-60DE9C722FAC}"/>
              </a:ext>
            </a:extLst>
          </p:cNvPr>
          <p:cNvGrpSpPr/>
          <p:nvPr/>
        </p:nvGrpSpPr>
        <p:grpSpPr>
          <a:xfrm>
            <a:off x="5277107" y="4539392"/>
            <a:ext cx="1728224" cy="744537"/>
            <a:chOff x="654725" y="3050273"/>
            <a:chExt cx="1296168" cy="558403"/>
          </a:xfrm>
          <a:solidFill>
            <a:srgbClr val="05A39C"/>
          </a:solidFill>
        </p:grpSpPr>
        <p:sp>
          <p:nvSpPr>
            <p:cNvPr id="61" name="Isosceles Triangle 82">
              <a:extLst>
                <a:ext uri="{FF2B5EF4-FFF2-40B4-BE49-F238E27FC236}">
                  <a16:creationId xmlns:a16="http://schemas.microsoft.com/office/drawing/2014/main" id="{4EAB729D-2C19-4E2F-A614-016D8E3A9C86}"/>
                </a:ext>
              </a:extLst>
            </p:cNvPr>
            <p:cNvSpPr/>
            <p:nvPr/>
          </p:nvSpPr>
          <p:spPr>
            <a:xfrm>
              <a:off x="1158914" y="3050273"/>
              <a:ext cx="287790" cy="212761"/>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mn-ea"/>
              </a:endParaRPr>
            </a:p>
          </p:txBody>
        </p:sp>
        <p:sp>
          <p:nvSpPr>
            <p:cNvPr id="62" name="Round Same Side Corner Rectangle 83">
              <a:extLst>
                <a:ext uri="{FF2B5EF4-FFF2-40B4-BE49-F238E27FC236}">
                  <a16:creationId xmlns:a16="http://schemas.microsoft.com/office/drawing/2014/main" id="{A30F6D66-97FE-4EC1-B6A3-E2325FD367DF}"/>
                </a:ext>
              </a:extLst>
            </p:cNvPr>
            <p:cNvSpPr/>
            <p:nvPr/>
          </p:nvSpPr>
          <p:spPr>
            <a:xfrm>
              <a:off x="654725" y="3187760"/>
              <a:ext cx="1296168" cy="420916"/>
            </a:xfrm>
            <a:prstGeom prst="round2Same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mn-ea"/>
                </a:rPr>
                <a:t>Keyword</a:t>
              </a:r>
            </a:p>
          </p:txBody>
        </p:sp>
      </p:grpSp>
      <p:grpSp>
        <p:nvGrpSpPr>
          <p:cNvPr id="63" name="Group 84">
            <a:extLst>
              <a:ext uri="{FF2B5EF4-FFF2-40B4-BE49-F238E27FC236}">
                <a16:creationId xmlns:a16="http://schemas.microsoft.com/office/drawing/2014/main" id="{25511EA4-53F7-4A1D-A76D-F9A00ED3A678}"/>
              </a:ext>
            </a:extLst>
          </p:cNvPr>
          <p:cNvGrpSpPr/>
          <p:nvPr/>
        </p:nvGrpSpPr>
        <p:grpSpPr>
          <a:xfrm>
            <a:off x="7440148" y="4539392"/>
            <a:ext cx="1728224" cy="744537"/>
            <a:chOff x="654725" y="3050273"/>
            <a:chExt cx="1296168" cy="558403"/>
          </a:xfrm>
          <a:solidFill>
            <a:srgbClr val="2078C2"/>
          </a:solidFill>
        </p:grpSpPr>
        <p:sp>
          <p:nvSpPr>
            <p:cNvPr id="64" name="Isosceles Triangle 85">
              <a:extLst>
                <a:ext uri="{FF2B5EF4-FFF2-40B4-BE49-F238E27FC236}">
                  <a16:creationId xmlns:a16="http://schemas.microsoft.com/office/drawing/2014/main" id="{AA724B93-C036-400B-88AE-3FE0D00F5CDC}"/>
                </a:ext>
              </a:extLst>
            </p:cNvPr>
            <p:cNvSpPr/>
            <p:nvPr/>
          </p:nvSpPr>
          <p:spPr>
            <a:xfrm>
              <a:off x="1158914" y="3050273"/>
              <a:ext cx="287790" cy="212761"/>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mn-ea"/>
              </a:endParaRPr>
            </a:p>
          </p:txBody>
        </p:sp>
        <p:sp>
          <p:nvSpPr>
            <p:cNvPr id="65" name="Round Same Side Corner Rectangle 86">
              <a:extLst>
                <a:ext uri="{FF2B5EF4-FFF2-40B4-BE49-F238E27FC236}">
                  <a16:creationId xmlns:a16="http://schemas.microsoft.com/office/drawing/2014/main" id="{615ACA01-D3E3-42E4-B4F5-7AB44FEC6D0E}"/>
                </a:ext>
              </a:extLst>
            </p:cNvPr>
            <p:cNvSpPr/>
            <p:nvPr/>
          </p:nvSpPr>
          <p:spPr>
            <a:xfrm>
              <a:off x="654725" y="3187760"/>
              <a:ext cx="1296168" cy="420916"/>
            </a:xfrm>
            <a:prstGeom prst="round2Same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mn-ea"/>
                </a:rPr>
                <a:t>Keyword</a:t>
              </a:r>
            </a:p>
          </p:txBody>
        </p:sp>
      </p:grpSp>
      <p:grpSp>
        <p:nvGrpSpPr>
          <p:cNvPr id="66" name="Group 87">
            <a:extLst>
              <a:ext uri="{FF2B5EF4-FFF2-40B4-BE49-F238E27FC236}">
                <a16:creationId xmlns:a16="http://schemas.microsoft.com/office/drawing/2014/main" id="{18175DAE-8192-4E68-A6A2-2DFF4E8E08F3}"/>
              </a:ext>
            </a:extLst>
          </p:cNvPr>
          <p:cNvGrpSpPr/>
          <p:nvPr/>
        </p:nvGrpSpPr>
        <p:grpSpPr>
          <a:xfrm>
            <a:off x="9590809" y="4539392"/>
            <a:ext cx="1728224" cy="744537"/>
            <a:chOff x="654725" y="3050273"/>
            <a:chExt cx="1296168" cy="558403"/>
          </a:xfrm>
          <a:solidFill>
            <a:srgbClr val="9D399B"/>
          </a:solidFill>
        </p:grpSpPr>
        <p:sp>
          <p:nvSpPr>
            <p:cNvPr id="67" name="Isosceles Triangle 88">
              <a:extLst>
                <a:ext uri="{FF2B5EF4-FFF2-40B4-BE49-F238E27FC236}">
                  <a16:creationId xmlns:a16="http://schemas.microsoft.com/office/drawing/2014/main" id="{C5453A22-AE45-4248-AA38-85A5107B708D}"/>
                </a:ext>
              </a:extLst>
            </p:cNvPr>
            <p:cNvSpPr/>
            <p:nvPr/>
          </p:nvSpPr>
          <p:spPr>
            <a:xfrm>
              <a:off x="1158914" y="3050273"/>
              <a:ext cx="287790" cy="212761"/>
            </a:xfrm>
            <a:prstGeom prst="triangl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mn-ea"/>
              </a:endParaRPr>
            </a:p>
          </p:txBody>
        </p:sp>
        <p:sp>
          <p:nvSpPr>
            <p:cNvPr id="68" name="Round Same Side Corner Rectangle 89">
              <a:extLst>
                <a:ext uri="{FF2B5EF4-FFF2-40B4-BE49-F238E27FC236}">
                  <a16:creationId xmlns:a16="http://schemas.microsoft.com/office/drawing/2014/main" id="{B950C8C7-2D7C-4EFB-BCB6-13A89B591B57}"/>
                </a:ext>
              </a:extLst>
            </p:cNvPr>
            <p:cNvSpPr/>
            <p:nvPr/>
          </p:nvSpPr>
          <p:spPr>
            <a:xfrm>
              <a:off x="654725" y="3187760"/>
              <a:ext cx="1296168" cy="420916"/>
            </a:xfrm>
            <a:prstGeom prst="round2Same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mn-ea"/>
                </a:rPr>
                <a:t>Keyword</a:t>
              </a:r>
            </a:p>
          </p:txBody>
        </p:sp>
      </p:grpSp>
    </p:spTree>
    <p:extLst>
      <p:ext uri="{BB962C8B-B14F-4D97-AF65-F5344CB8AC3E}">
        <p14:creationId xmlns:p14="http://schemas.microsoft.com/office/powerpoint/2010/main" val="26487345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edge">
                                      <p:cBhvr>
                                        <p:cTn id="7" dur="1000"/>
                                        <p:tgtEl>
                                          <p:spTgt spid="29"/>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slide(fromBottom)">
                                      <p:cBhvr>
                                        <p:cTn id="10" dur="500"/>
                                        <p:tgtEl>
                                          <p:spTgt spid="45"/>
                                        </p:tgtEl>
                                      </p:cBhvr>
                                    </p:animEffect>
                                  </p:childTnLst>
                                </p:cTn>
                              </p:par>
                              <p:par>
                                <p:cTn id="11" presetID="2" presetClass="entr" presetSubtype="4" accel="50000" decel="5000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par>
                                <p:cTn id="15" presetID="2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edge">
                                      <p:cBhvr>
                                        <p:cTn id="17" dur="1000"/>
                                        <p:tgtEl>
                                          <p:spTgt spid="33"/>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slide(fromBottom)">
                                      <p:cBhvr>
                                        <p:cTn id="20" dur="500"/>
                                        <p:tgtEl>
                                          <p:spTgt spid="46"/>
                                        </p:tgtEl>
                                      </p:cBhvr>
                                    </p:animEffect>
                                  </p:childTnLst>
                                </p:cTn>
                              </p:par>
                              <p:par>
                                <p:cTn id="21" presetID="2" presetClass="entr" presetSubtype="4" accel="50000" decel="5000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2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edge">
                                      <p:cBhvr>
                                        <p:cTn id="27" dur="1000"/>
                                        <p:tgtEl>
                                          <p:spTgt spid="37"/>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lide(fromBottom)">
                                      <p:cBhvr>
                                        <p:cTn id="30" dur="500"/>
                                        <p:tgtEl>
                                          <p:spTgt spid="47"/>
                                        </p:tgtEl>
                                      </p:cBhvr>
                                    </p:animEffect>
                                  </p:childTnLst>
                                </p:cTn>
                              </p:par>
                              <p:par>
                                <p:cTn id="31" presetID="2" presetClass="entr" presetSubtype="4" accel="50000" decel="5000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fill="hold"/>
                                        <p:tgtEl>
                                          <p:spTgt spid="60"/>
                                        </p:tgtEl>
                                        <p:attrNameLst>
                                          <p:attrName>ppt_x</p:attrName>
                                        </p:attrNameLst>
                                      </p:cBhvr>
                                      <p:tavLst>
                                        <p:tav tm="0">
                                          <p:val>
                                            <p:strVal val="#ppt_x"/>
                                          </p:val>
                                        </p:tav>
                                        <p:tav tm="100000">
                                          <p:val>
                                            <p:strVal val="#ppt_x"/>
                                          </p:val>
                                        </p:tav>
                                      </p:tavLst>
                                    </p:anim>
                                    <p:anim calcmode="lin" valueType="num">
                                      <p:cBhvr additive="base">
                                        <p:cTn id="34" dur="500" fill="hold"/>
                                        <p:tgtEl>
                                          <p:spTgt spid="60"/>
                                        </p:tgtEl>
                                        <p:attrNameLst>
                                          <p:attrName>ppt_y</p:attrName>
                                        </p:attrNameLst>
                                      </p:cBhvr>
                                      <p:tavLst>
                                        <p:tav tm="0">
                                          <p:val>
                                            <p:strVal val="1+#ppt_h/2"/>
                                          </p:val>
                                        </p:tav>
                                        <p:tav tm="100000">
                                          <p:val>
                                            <p:strVal val="#ppt_y"/>
                                          </p:val>
                                        </p:tav>
                                      </p:tavLst>
                                    </p:anim>
                                  </p:childTnLst>
                                </p:cTn>
                              </p:par>
                              <p:par>
                                <p:cTn id="35" presetID="2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edge">
                                      <p:cBhvr>
                                        <p:cTn id="37" dur="1000"/>
                                        <p:tgtEl>
                                          <p:spTgt spid="41"/>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slide(fromBottom)">
                                      <p:cBhvr>
                                        <p:cTn id="40" dur="500"/>
                                        <p:tgtEl>
                                          <p:spTgt spid="48"/>
                                        </p:tgtEl>
                                      </p:cBhvr>
                                    </p:animEffect>
                                  </p:childTnLst>
                                </p:cTn>
                              </p:par>
                              <p:par>
                                <p:cTn id="41" presetID="2" presetClass="entr" presetSubtype="4" accel="50000" decel="5000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ppt_x"/>
                                          </p:val>
                                        </p:tav>
                                        <p:tav tm="100000">
                                          <p:val>
                                            <p:strVal val="#ppt_x"/>
                                          </p:val>
                                        </p:tav>
                                      </p:tavLst>
                                    </p:anim>
                                    <p:anim calcmode="lin" valueType="num">
                                      <p:cBhvr additive="base">
                                        <p:cTn id="44" dur="500" fill="hold"/>
                                        <p:tgtEl>
                                          <p:spTgt spid="63"/>
                                        </p:tgtEl>
                                        <p:attrNameLst>
                                          <p:attrName>ppt_y</p:attrName>
                                        </p:attrNameLst>
                                      </p:cBhvr>
                                      <p:tavLst>
                                        <p:tav tm="0">
                                          <p:val>
                                            <p:strVal val="1+#ppt_h/2"/>
                                          </p:val>
                                        </p:tav>
                                        <p:tav tm="100000">
                                          <p:val>
                                            <p:strVal val="#ppt_y"/>
                                          </p:val>
                                        </p:tav>
                                      </p:tavLst>
                                    </p:anim>
                                  </p:childTnLst>
                                </p:cTn>
                              </p:par>
                              <p:par>
                                <p:cTn id="45" presetID="2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edge">
                                      <p:cBhvr>
                                        <p:cTn id="47" dur="1000"/>
                                        <p:tgtEl>
                                          <p:spTgt spid="49"/>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slide(fromBottom)">
                                      <p:cBhvr>
                                        <p:cTn id="50" dur="500"/>
                                        <p:tgtEl>
                                          <p:spTgt spid="53"/>
                                        </p:tgtEl>
                                      </p:cBhvr>
                                    </p:animEffect>
                                  </p:childTnLst>
                                </p:cTn>
                              </p:par>
                              <p:par>
                                <p:cTn id="51" presetID="2" presetClass="entr" presetSubtype="4" accel="50000" decel="5000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fill="hold"/>
                                        <p:tgtEl>
                                          <p:spTgt spid="66"/>
                                        </p:tgtEl>
                                        <p:attrNameLst>
                                          <p:attrName>ppt_x</p:attrName>
                                        </p:attrNameLst>
                                      </p:cBhvr>
                                      <p:tavLst>
                                        <p:tav tm="0">
                                          <p:val>
                                            <p:strVal val="#ppt_x"/>
                                          </p:val>
                                        </p:tav>
                                        <p:tav tm="100000">
                                          <p:val>
                                            <p:strVal val="#ppt_x"/>
                                          </p:val>
                                        </p:tav>
                                      </p:tavLst>
                                    </p:anim>
                                    <p:anim calcmode="lin" valueType="num">
                                      <p:cBhvr additive="base">
                                        <p:cTn id="5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9">
            <a:extLst>
              <a:ext uri="{FF2B5EF4-FFF2-40B4-BE49-F238E27FC236}">
                <a16:creationId xmlns:a16="http://schemas.microsoft.com/office/drawing/2014/main" id="{5C3E641D-8E6C-41C9-9828-3A0FEFB242C4}"/>
              </a:ext>
            </a:extLst>
          </p:cNvPr>
          <p:cNvGrpSpPr/>
          <p:nvPr/>
        </p:nvGrpSpPr>
        <p:grpSpPr>
          <a:xfrm>
            <a:off x="1809135" y="3500483"/>
            <a:ext cx="3149600" cy="350995"/>
            <a:chOff x="1371600" y="2883458"/>
            <a:chExt cx="2362200" cy="263246"/>
          </a:xfrm>
        </p:grpSpPr>
        <p:sp>
          <p:nvSpPr>
            <p:cNvPr id="45" name="Rectangle 2">
              <a:extLst>
                <a:ext uri="{FF2B5EF4-FFF2-40B4-BE49-F238E27FC236}">
                  <a16:creationId xmlns:a16="http://schemas.microsoft.com/office/drawing/2014/main" id="{F5CAC3A5-5433-473E-9FA1-C1A51B59443F}"/>
                </a:ext>
              </a:extLst>
            </p:cNvPr>
            <p:cNvSpPr/>
            <p:nvPr/>
          </p:nvSpPr>
          <p:spPr>
            <a:xfrm>
              <a:off x="2057400" y="2883458"/>
              <a:ext cx="1676400" cy="263246"/>
            </a:xfrm>
            <a:prstGeom prst="rect">
              <a:avLst/>
            </a:prstGeom>
            <a:solidFill>
              <a:srgbClr val="9D399B"/>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46" name="Rectangle 18">
              <a:extLst>
                <a:ext uri="{FF2B5EF4-FFF2-40B4-BE49-F238E27FC236}">
                  <a16:creationId xmlns:a16="http://schemas.microsoft.com/office/drawing/2014/main" id="{D1DF708C-EBBF-4CA8-89AF-D285A3C41D80}"/>
                </a:ext>
              </a:extLst>
            </p:cNvPr>
            <p:cNvSpPr/>
            <p:nvPr/>
          </p:nvSpPr>
          <p:spPr>
            <a:xfrm>
              <a:off x="1371600" y="2892540"/>
              <a:ext cx="2362200" cy="229054"/>
            </a:xfrm>
            <a:prstGeom prst="rect">
              <a:avLst/>
            </a:prstGeom>
          </p:spPr>
          <p:txBody>
            <a:bodyPr wrap="square" anchor="ctr">
              <a:spAutoFit/>
            </a:bodyPr>
            <a:lstStyle/>
            <a:p>
              <a:pPr marL="0" marR="0" lvl="0" indent="0" algn="r"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￥35,656.00</a:t>
              </a:r>
            </a:p>
          </p:txBody>
        </p:sp>
      </p:grpSp>
      <p:grpSp>
        <p:nvGrpSpPr>
          <p:cNvPr id="47" name="Group 14">
            <a:extLst>
              <a:ext uri="{FF2B5EF4-FFF2-40B4-BE49-F238E27FC236}">
                <a16:creationId xmlns:a16="http://schemas.microsoft.com/office/drawing/2014/main" id="{066149E9-91B7-46BA-A3D1-DA57A984048B}"/>
              </a:ext>
            </a:extLst>
          </p:cNvPr>
          <p:cNvGrpSpPr/>
          <p:nvPr/>
        </p:nvGrpSpPr>
        <p:grpSpPr>
          <a:xfrm>
            <a:off x="1707535" y="3947213"/>
            <a:ext cx="3251200" cy="350995"/>
            <a:chOff x="1295400" y="3218505"/>
            <a:chExt cx="2438400" cy="263246"/>
          </a:xfrm>
        </p:grpSpPr>
        <p:sp>
          <p:nvSpPr>
            <p:cNvPr id="48" name="Rectangle 15">
              <a:extLst>
                <a:ext uri="{FF2B5EF4-FFF2-40B4-BE49-F238E27FC236}">
                  <a16:creationId xmlns:a16="http://schemas.microsoft.com/office/drawing/2014/main" id="{B95FAF43-5E43-4559-812A-C9EAF6CED5C0}"/>
                </a:ext>
              </a:extLst>
            </p:cNvPr>
            <p:cNvSpPr/>
            <p:nvPr/>
          </p:nvSpPr>
          <p:spPr>
            <a:xfrm>
              <a:off x="1295400" y="3218505"/>
              <a:ext cx="2438400" cy="263246"/>
            </a:xfrm>
            <a:prstGeom prst="rect">
              <a:avLst/>
            </a:prstGeom>
            <a:solidFill>
              <a:srgbClr val="F9AF44"/>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49" name="Rectangle 19">
              <a:extLst>
                <a:ext uri="{FF2B5EF4-FFF2-40B4-BE49-F238E27FC236}">
                  <a16:creationId xmlns:a16="http://schemas.microsoft.com/office/drawing/2014/main" id="{6A62CE5B-F323-4E66-9E54-D4D343AD487F}"/>
                </a:ext>
              </a:extLst>
            </p:cNvPr>
            <p:cNvSpPr/>
            <p:nvPr/>
          </p:nvSpPr>
          <p:spPr>
            <a:xfrm>
              <a:off x="1371600" y="3229411"/>
              <a:ext cx="2362200" cy="229054"/>
            </a:xfrm>
            <a:prstGeom prst="rect">
              <a:avLst/>
            </a:prstGeom>
          </p:spPr>
          <p:txBody>
            <a:bodyPr wrap="square" anchor="ctr">
              <a:spAutoFit/>
            </a:bodyPr>
            <a:lstStyle/>
            <a:p>
              <a:pPr marL="0" marR="0" lvl="0" indent="0" algn="r"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￥125,656.00</a:t>
              </a:r>
            </a:p>
          </p:txBody>
        </p:sp>
      </p:grpSp>
      <p:grpSp>
        <p:nvGrpSpPr>
          <p:cNvPr id="50" name="Group 34">
            <a:extLst>
              <a:ext uri="{FF2B5EF4-FFF2-40B4-BE49-F238E27FC236}">
                <a16:creationId xmlns:a16="http://schemas.microsoft.com/office/drawing/2014/main" id="{151C799F-C72E-4FA2-B745-4BB19C5AB0E2}"/>
              </a:ext>
            </a:extLst>
          </p:cNvPr>
          <p:cNvGrpSpPr/>
          <p:nvPr/>
        </p:nvGrpSpPr>
        <p:grpSpPr>
          <a:xfrm>
            <a:off x="1809135" y="4403768"/>
            <a:ext cx="3149600" cy="350995"/>
            <a:chOff x="1371600" y="3560922"/>
            <a:chExt cx="2362200" cy="263246"/>
          </a:xfrm>
        </p:grpSpPr>
        <p:sp>
          <p:nvSpPr>
            <p:cNvPr id="51" name="Rectangle 16">
              <a:extLst>
                <a:ext uri="{FF2B5EF4-FFF2-40B4-BE49-F238E27FC236}">
                  <a16:creationId xmlns:a16="http://schemas.microsoft.com/office/drawing/2014/main" id="{92C93110-A45B-42CC-9FCC-8C9EED3F3B65}"/>
                </a:ext>
              </a:extLst>
            </p:cNvPr>
            <p:cNvSpPr/>
            <p:nvPr/>
          </p:nvSpPr>
          <p:spPr>
            <a:xfrm>
              <a:off x="2514600" y="3560922"/>
              <a:ext cx="1219200" cy="263246"/>
            </a:xfrm>
            <a:prstGeom prst="rect">
              <a:avLst/>
            </a:prstGeom>
            <a:solidFill>
              <a:srgbClr val="2078C2"/>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52" name="Rectangle 20">
              <a:extLst>
                <a:ext uri="{FF2B5EF4-FFF2-40B4-BE49-F238E27FC236}">
                  <a16:creationId xmlns:a16="http://schemas.microsoft.com/office/drawing/2014/main" id="{20991454-3929-490E-961A-05D9A36E3833}"/>
                </a:ext>
              </a:extLst>
            </p:cNvPr>
            <p:cNvSpPr/>
            <p:nvPr/>
          </p:nvSpPr>
          <p:spPr>
            <a:xfrm>
              <a:off x="1371600" y="3576675"/>
              <a:ext cx="2362200" cy="229054"/>
            </a:xfrm>
            <a:prstGeom prst="rect">
              <a:avLst/>
            </a:prstGeom>
          </p:spPr>
          <p:txBody>
            <a:bodyPr wrap="square" anchor="ctr">
              <a:spAutoFit/>
            </a:bodyPr>
            <a:lstStyle/>
            <a:p>
              <a:pPr marL="0" marR="0" lvl="0" indent="0" algn="r"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￥15,656.00</a:t>
              </a:r>
            </a:p>
          </p:txBody>
        </p:sp>
      </p:grpSp>
      <p:grpSp>
        <p:nvGrpSpPr>
          <p:cNvPr id="53" name="Group 35">
            <a:extLst>
              <a:ext uri="{FF2B5EF4-FFF2-40B4-BE49-F238E27FC236}">
                <a16:creationId xmlns:a16="http://schemas.microsoft.com/office/drawing/2014/main" id="{DD5B546C-9C0C-4FEB-915E-774F53E56D3C}"/>
              </a:ext>
            </a:extLst>
          </p:cNvPr>
          <p:cNvGrpSpPr/>
          <p:nvPr/>
        </p:nvGrpSpPr>
        <p:grpSpPr>
          <a:xfrm>
            <a:off x="1809135" y="4850498"/>
            <a:ext cx="3149600" cy="350995"/>
            <a:chOff x="1371600" y="3895969"/>
            <a:chExt cx="2362200" cy="263246"/>
          </a:xfrm>
        </p:grpSpPr>
        <p:sp>
          <p:nvSpPr>
            <p:cNvPr id="54" name="Rectangle 17">
              <a:extLst>
                <a:ext uri="{FF2B5EF4-FFF2-40B4-BE49-F238E27FC236}">
                  <a16:creationId xmlns:a16="http://schemas.microsoft.com/office/drawing/2014/main" id="{72F8DE41-5F8F-4417-B154-FC03698AB4C9}"/>
                </a:ext>
              </a:extLst>
            </p:cNvPr>
            <p:cNvSpPr/>
            <p:nvPr/>
          </p:nvSpPr>
          <p:spPr>
            <a:xfrm>
              <a:off x="1752600" y="3895969"/>
              <a:ext cx="1981200" cy="263246"/>
            </a:xfrm>
            <a:prstGeom prst="rect">
              <a:avLst/>
            </a:prstGeom>
            <a:solidFill>
              <a:srgbClr val="F3572D"/>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55" name="Rectangle 21">
              <a:extLst>
                <a:ext uri="{FF2B5EF4-FFF2-40B4-BE49-F238E27FC236}">
                  <a16:creationId xmlns:a16="http://schemas.microsoft.com/office/drawing/2014/main" id="{C272D8AB-5511-4907-8E76-BD657DD468FB}"/>
                </a:ext>
              </a:extLst>
            </p:cNvPr>
            <p:cNvSpPr/>
            <p:nvPr/>
          </p:nvSpPr>
          <p:spPr>
            <a:xfrm>
              <a:off x="1371600" y="3910290"/>
              <a:ext cx="2362200" cy="229054"/>
            </a:xfrm>
            <a:prstGeom prst="rect">
              <a:avLst/>
            </a:prstGeom>
          </p:spPr>
          <p:txBody>
            <a:bodyPr wrap="square" anchor="ctr">
              <a:spAutoFit/>
            </a:bodyPr>
            <a:lstStyle/>
            <a:p>
              <a:pPr marL="0" marR="0" lvl="0" indent="0" algn="r"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￥50,656.00</a:t>
              </a:r>
            </a:p>
          </p:txBody>
        </p:sp>
      </p:grpSp>
      <p:grpSp>
        <p:nvGrpSpPr>
          <p:cNvPr id="56" name="Group 8">
            <a:extLst>
              <a:ext uri="{FF2B5EF4-FFF2-40B4-BE49-F238E27FC236}">
                <a16:creationId xmlns:a16="http://schemas.microsoft.com/office/drawing/2014/main" id="{14DA7E62-DC24-40C9-9A9F-D862ECCDBCD2}"/>
              </a:ext>
            </a:extLst>
          </p:cNvPr>
          <p:cNvGrpSpPr/>
          <p:nvPr/>
        </p:nvGrpSpPr>
        <p:grpSpPr>
          <a:xfrm>
            <a:off x="5683143" y="3465384"/>
            <a:ext cx="829389" cy="772188"/>
            <a:chOff x="4277106" y="2857134"/>
            <a:chExt cx="622042" cy="579141"/>
          </a:xfrm>
        </p:grpSpPr>
        <p:sp>
          <p:nvSpPr>
            <p:cNvPr id="57" name="Oval 1">
              <a:extLst>
                <a:ext uri="{FF2B5EF4-FFF2-40B4-BE49-F238E27FC236}">
                  <a16:creationId xmlns:a16="http://schemas.microsoft.com/office/drawing/2014/main" id="{0241412D-E037-42C4-9954-F41AD80B706B}"/>
                </a:ext>
              </a:extLst>
            </p:cNvPr>
            <p:cNvSpPr/>
            <p:nvPr/>
          </p:nvSpPr>
          <p:spPr>
            <a:xfrm>
              <a:off x="4348813" y="2907390"/>
              <a:ext cx="478629" cy="478629"/>
            </a:xfrm>
            <a:prstGeom prst="ellipse">
              <a:avLst/>
            </a:prstGeom>
            <a:solidFill>
              <a:srgbClr val="05A39C"/>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bg1"/>
                </a:solidFill>
                <a:effectLst/>
                <a:uLnTx/>
                <a:uFillTx/>
                <a:latin typeface="+mn-ea"/>
                <a:cs typeface="+mn-cs"/>
              </a:endParaRPr>
            </a:p>
          </p:txBody>
        </p:sp>
        <p:sp>
          <p:nvSpPr>
            <p:cNvPr id="58" name="Rectangle 22">
              <a:extLst>
                <a:ext uri="{FF2B5EF4-FFF2-40B4-BE49-F238E27FC236}">
                  <a16:creationId xmlns:a16="http://schemas.microsoft.com/office/drawing/2014/main" id="{6D0FF6BE-26D9-4C6B-AE97-DC16435B7DDF}"/>
                </a:ext>
              </a:extLst>
            </p:cNvPr>
            <p:cNvSpPr/>
            <p:nvPr/>
          </p:nvSpPr>
          <p:spPr>
            <a:xfrm>
              <a:off x="4277106" y="2981018"/>
              <a:ext cx="622042" cy="317876"/>
            </a:xfrm>
            <a:prstGeom prst="rect">
              <a:avLst/>
            </a:prstGeom>
          </p:spPr>
          <p:txBody>
            <a:bodyPr wrap="square" anchor="ctr">
              <a:spAutoFit/>
            </a:bodyPr>
            <a:lstStyle/>
            <a:p>
              <a:pPr marL="0" marR="0" lvl="0" indent="0" algn="ctr" defTabSz="1219170" eaLnBrk="1" fontAlgn="auto" latinLnBrk="0" hangingPunct="1">
                <a:lnSpc>
                  <a:spcPct val="125000"/>
                </a:lnSpc>
                <a:spcBef>
                  <a:spcPts val="0"/>
                </a:spcBef>
                <a:spcAft>
                  <a:spcPts val="0"/>
                </a:spcAft>
                <a:buClrTx/>
                <a:buSzTx/>
                <a:buFontTx/>
                <a:buNone/>
                <a:tabLst/>
                <a:defRPr/>
              </a:pPr>
              <a:r>
                <a:rPr kumimoji="0" lang="en-US" sz="1867" b="0" i="0" u="none" strike="noStrike" kern="0" cap="none" spc="0" normalizeH="0" baseline="0" noProof="0" dirty="0" err="1">
                  <a:ln>
                    <a:noFill/>
                  </a:ln>
                  <a:solidFill>
                    <a:schemeClr val="bg1"/>
                  </a:solidFill>
                  <a:effectLst/>
                  <a:uLnTx/>
                  <a:uFillTx/>
                  <a:latin typeface="+mn-ea"/>
                </a:rPr>
                <a:t>vs</a:t>
              </a:r>
              <a:endParaRPr kumimoji="0" lang="en-US" sz="1867" b="0" i="0" u="none" strike="noStrike" kern="0" cap="none" spc="0" normalizeH="0" baseline="0" noProof="0" dirty="0">
                <a:ln>
                  <a:noFill/>
                </a:ln>
                <a:solidFill>
                  <a:schemeClr val="bg1"/>
                </a:solidFill>
                <a:effectLst/>
                <a:uLnTx/>
                <a:uFillTx/>
                <a:latin typeface="+mn-ea"/>
              </a:endParaRPr>
            </a:p>
          </p:txBody>
        </p:sp>
        <p:sp>
          <p:nvSpPr>
            <p:cNvPr id="59" name="Oval 23">
              <a:extLst>
                <a:ext uri="{FF2B5EF4-FFF2-40B4-BE49-F238E27FC236}">
                  <a16:creationId xmlns:a16="http://schemas.microsoft.com/office/drawing/2014/main" id="{A7ACB97D-6AAC-460B-9C23-66DB24ABB3E6}"/>
                </a:ext>
              </a:extLst>
            </p:cNvPr>
            <p:cNvSpPr/>
            <p:nvPr/>
          </p:nvSpPr>
          <p:spPr>
            <a:xfrm>
              <a:off x="4298557" y="2857134"/>
              <a:ext cx="579141" cy="579141"/>
            </a:xfrm>
            <a:prstGeom prst="ellipse">
              <a:avLst/>
            </a:prstGeom>
            <a:noFill/>
            <a:ln w="6350" cap="flat" cmpd="sng" algn="ctr">
              <a:solidFill>
                <a:srgbClr val="FFFFFF">
                  <a:lumMod val="8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grpSp>
      <p:grpSp>
        <p:nvGrpSpPr>
          <p:cNvPr id="63" name="Group 45">
            <a:extLst>
              <a:ext uri="{FF2B5EF4-FFF2-40B4-BE49-F238E27FC236}">
                <a16:creationId xmlns:a16="http://schemas.microsoft.com/office/drawing/2014/main" id="{F0E5A068-4D82-4DE1-945C-85835E3C478E}"/>
              </a:ext>
            </a:extLst>
          </p:cNvPr>
          <p:cNvGrpSpPr/>
          <p:nvPr/>
        </p:nvGrpSpPr>
        <p:grpSpPr>
          <a:xfrm>
            <a:off x="7166119" y="3500483"/>
            <a:ext cx="3149600" cy="350995"/>
            <a:chOff x="5389338" y="2883458"/>
            <a:chExt cx="2362200" cy="263246"/>
          </a:xfrm>
        </p:grpSpPr>
        <p:sp>
          <p:nvSpPr>
            <p:cNvPr id="64" name="Rectangle 26">
              <a:extLst>
                <a:ext uri="{FF2B5EF4-FFF2-40B4-BE49-F238E27FC236}">
                  <a16:creationId xmlns:a16="http://schemas.microsoft.com/office/drawing/2014/main" id="{CB2C2524-7909-4B6C-9114-8F3DCB9C91C0}"/>
                </a:ext>
              </a:extLst>
            </p:cNvPr>
            <p:cNvSpPr/>
            <p:nvPr/>
          </p:nvSpPr>
          <p:spPr>
            <a:xfrm>
              <a:off x="5389338" y="2883458"/>
              <a:ext cx="2078262" cy="263246"/>
            </a:xfrm>
            <a:prstGeom prst="rect">
              <a:avLst/>
            </a:prstGeom>
            <a:solidFill>
              <a:srgbClr val="9D399B"/>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65" name="Rectangle 30">
              <a:extLst>
                <a:ext uri="{FF2B5EF4-FFF2-40B4-BE49-F238E27FC236}">
                  <a16:creationId xmlns:a16="http://schemas.microsoft.com/office/drawing/2014/main" id="{7CD8053C-1ED2-498B-877E-1E853834B82B}"/>
                </a:ext>
              </a:extLst>
            </p:cNvPr>
            <p:cNvSpPr/>
            <p:nvPr/>
          </p:nvSpPr>
          <p:spPr>
            <a:xfrm>
              <a:off x="5389338" y="2892540"/>
              <a:ext cx="2362200" cy="229054"/>
            </a:xfrm>
            <a:prstGeom prst="rect">
              <a:avLst/>
            </a:prstGeom>
          </p:spPr>
          <p:txBody>
            <a:bodyPr wrap="square" anchor="ctr">
              <a:spAutoFit/>
            </a:bodyPr>
            <a:lstStyle/>
            <a:p>
              <a:pPr marL="0" marR="0" lvl="0" indent="0"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￥35,656.00</a:t>
              </a:r>
            </a:p>
          </p:txBody>
        </p:sp>
      </p:grpSp>
      <p:grpSp>
        <p:nvGrpSpPr>
          <p:cNvPr id="66" name="Group 44">
            <a:extLst>
              <a:ext uri="{FF2B5EF4-FFF2-40B4-BE49-F238E27FC236}">
                <a16:creationId xmlns:a16="http://schemas.microsoft.com/office/drawing/2014/main" id="{41D0C764-DF53-4537-8184-F0CC638E7560}"/>
              </a:ext>
            </a:extLst>
          </p:cNvPr>
          <p:cNvGrpSpPr/>
          <p:nvPr/>
        </p:nvGrpSpPr>
        <p:grpSpPr>
          <a:xfrm>
            <a:off x="7166119" y="3947213"/>
            <a:ext cx="3149600" cy="350995"/>
            <a:chOff x="5389338" y="3218505"/>
            <a:chExt cx="2362200" cy="263246"/>
          </a:xfrm>
        </p:grpSpPr>
        <p:sp>
          <p:nvSpPr>
            <p:cNvPr id="67" name="Rectangle 27">
              <a:extLst>
                <a:ext uri="{FF2B5EF4-FFF2-40B4-BE49-F238E27FC236}">
                  <a16:creationId xmlns:a16="http://schemas.microsoft.com/office/drawing/2014/main" id="{A28CDC7F-8301-4DAD-A6F3-72EF2A0F73D9}"/>
                </a:ext>
              </a:extLst>
            </p:cNvPr>
            <p:cNvSpPr/>
            <p:nvPr/>
          </p:nvSpPr>
          <p:spPr>
            <a:xfrm>
              <a:off x="5389339" y="3218505"/>
              <a:ext cx="1621062" cy="263246"/>
            </a:xfrm>
            <a:prstGeom prst="rect">
              <a:avLst/>
            </a:prstGeom>
            <a:solidFill>
              <a:srgbClr val="F9AF44"/>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68" name="Rectangle 31">
              <a:extLst>
                <a:ext uri="{FF2B5EF4-FFF2-40B4-BE49-F238E27FC236}">
                  <a16:creationId xmlns:a16="http://schemas.microsoft.com/office/drawing/2014/main" id="{28714EEA-E09F-41A1-8552-A657AB4768DB}"/>
                </a:ext>
              </a:extLst>
            </p:cNvPr>
            <p:cNvSpPr/>
            <p:nvPr/>
          </p:nvSpPr>
          <p:spPr>
            <a:xfrm>
              <a:off x="5389338" y="3229411"/>
              <a:ext cx="2362200" cy="229054"/>
            </a:xfrm>
            <a:prstGeom prst="rect">
              <a:avLst/>
            </a:prstGeom>
          </p:spPr>
          <p:txBody>
            <a:bodyPr wrap="square" anchor="ctr">
              <a:spAutoFit/>
            </a:bodyPr>
            <a:lstStyle/>
            <a:p>
              <a:pPr marL="0" marR="0" lvl="0" indent="0"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￥125,656.00</a:t>
              </a:r>
            </a:p>
          </p:txBody>
        </p:sp>
      </p:grpSp>
      <p:grpSp>
        <p:nvGrpSpPr>
          <p:cNvPr id="69" name="Group 43">
            <a:extLst>
              <a:ext uri="{FF2B5EF4-FFF2-40B4-BE49-F238E27FC236}">
                <a16:creationId xmlns:a16="http://schemas.microsoft.com/office/drawing/2014/main" id="{A6EAAEE9-9B74-434F-8084-F719A7A13E1B}"/>
              </a:ext>
            </a:extLst>
          </p:cNvPr>
          <p:cNvGrpSpPr/>
          <p:nvPr/>
        </p:nvGrpSpPr>
        <p:grpSpPr>
          <a:xfrm>
            <a:off x="7166119" y="4403768"/>
            <a:ext cx="3149600" cy="350995"/>
            <a:chOff x="5389338" y="3560922"/>
            <a:chExt cx="2362200" cy="263246"/>
          </a:xfrm>
        </p:grpSpPr>
        <p:sp>
          <p:nvSpPr>
            <p:cNvPr id="70" name="Rectangle 28">
              <a:extLst>
                <a:ext uri="{FF2B5EF4-FFF2-40B4-BE49-F238E27FC236}">
                  <a16:creationId xmlns:a16="http://schemas.microsoft.com/office/drawing/2014/main" id="{4FE77C1F-3D2D-4F4C-98E6-9C66AE25CBEF}"/>
                </a:ext>
              </a:extLst>
            </p:cNvPr>
            <p:cNvSpPr/>
            <p:nvPr/>
          </p:nvSpPr>
          <p:spPr>
            <a:xfrm>
              <a:off x="5389338" y="3560922"/>
              <a:ext cx="1039131" cy="263246"/>
            </a:xfrm>
            <a:prstGeom prst="rect">
              <a:avLst/>
            </a:prstGeom>
            <a:solidFill>
              <a:srgbClr val="2078C2"/>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71" name="Rectangle 32">
              <a:extLst>
                <a:ext uri="{FF2B5EF4-FFF2-40B4-BE49-F238E27FC236}">
                  <a16:creationId xmlns:a16="http://schemas.microsoft.com/office/drawing/2014/main" id="{DA7B4843-A67A-4C4B-B29C-B658E935E09A}"/>
                </a:ext>
              </a:extLst>
            </p:cNvPr>
            <p:cNvSpPr/>
            <p:nvPr/>
          </p:nvSpPr>
          <p:spPr>
            <a:xfrm>
              <a:off x="5389338" y="3576675"/>
              <a:ext cx="2362200" cy="229054"/>
            </a:xfrm>
            <a:prstGeom prst="rect">
              <a:avLst/>
            </a:prstGeom>
          </p:spPr>
          <p:txBody>
            <a:bodyPr wrap="square" anchor="ctr">
              <a:spAutoFit/>
            </a:bodyPr>
            <a:lstStyle/>
            <a:p>
              <a:pPr marL="0" marR="0" lvl="0" indent="0"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￥15,656.00</a:t>
              </a:r>
            </a:p>
          </p:txBody>
        </p:sp>
      </p:grpSp>
      <p:grpSp>
        <p:nvGrpSpPr>
          <p:cNvPr id="72" name="Group 42">
            <a:extLst>
              <a:ext uri="{FF2B5EF4-FFF2-40B4-BE49-F238E27FC236}">
                <a16:creationId xmlns:a16="http://schemas.microsoft.com/office/drawing/2014/main" id="{D7925F61-F564-4FC1-AB4C-B2CBD7660263}"/>
              </a:ext>
            </a:extLst>
          </p:cNvPr>
          <p:cNvGrpSpPr/>
          <p:nvPr/>
        </p:nvGrpSpPr>
        <p:grpSpPr>
          <a:xfrm>
            <a:off x="7166119" y="4850498"/>
            <a:ext cx="3279016" cy="350995"/>
            <a:chOff x="5389338" y="3895969"/>
            <a:chExt cx="2459262" cy="263246"/>
          </a:xfrm>
        </p:grpSpPr>
        <p:sp>
          <p:nvSpPr>
            <p:cNvPr id="73" name="Rectangle 29">
              <a:extLst>
                <a:ext uri="{FF2B5EF4-FFF2-40B4-BE49-F238E27FC236}">
                  <a16:creationId xmlns:a16="http://schemas.microsoft.com/office/drawing/2014/main" id="{1A3F1688-DF47-4E2C-A6A8-E48BE8EDE519}"/>
                </a:ext>
              </a:extLst>
            </p:cNvPr>
            <p:cNvSpPr/>
            <p:nvPr/>
          </p:nvSpPr>
          <p:spPr>
            <a:xfrm>
              <a:off x="5389338" y="3895969"/>
              <a:ext cx="2459262" cy="263246"/>
            </a:xfrm>
            <a:prstGeom prst="rect">
              <a:avLst/>
            </a:prstGeom>
            <a:solidFill>
              <a:srgbClr val="F3572D"/>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574C"/>
                </a:solidFill>
                <a:effectLst/>
                <a:uLnTx/>
                <a:uFillTx/>
                <a:latin typeface="+mn-ea"/>
                <a:cs typeface="+mn-cs"/>
              </a:endParaRPr>
            </a:p>
          </p:txBody>
        </p:sp>
        <p:sp>
          <p:nvSpPr>
            <p:cNvPr id="74" name="Rectangle 33">
              <a:extLst>
                <a:ext uri="{FF2B5EF4-FFF2-40B4-BE49-F238E27FC236}">
                  <a16:creationId xmlns:a16="http://schemas.microsoft.com/office/drawing/2014/main" id="{23F137A7-021F-4175-8D50-63F8EB0D1DE2}"/>
                </a:ext>
              </a:extLst>
            </p:cNvPr>
            <p:cNvSpPr/>
            <p:nvPr/>
          </p:nvSpPr>
          <p:spPr>
            <a:xfrm>
              <a:off x="5389338" y="3910290"/>
              <a:ext cx="2362200" cy="229054"/>
            </a:xfrm>
            <a:prstGeom prst="rect">
              <a:avLst/>
            </a:prstGeom>
          </p:spPr>
          <p:txBody>
            <a:bodyPr wrap="square" anchor="ctr">
              <a:spAutoFit/>
            </a:bodyPr>
            <a:lstStyle/>
            <a:p>
              <a:pPr marL="0" marR="0" lvl="0" indent="0" defTabSz="1219170" eaLnBrk="1" fontAlgn="auto" latinLnBrk="0" hangingPunct="1">
                <a:lnSpc>
                  <a:spcPct val="12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ea"/>
                </a:rPr>
                <a:t>￥50,656.00</a:t>
              </a:r>
            </a:p>
          </p:txBody>
        </p:sp>
      </p:grpSp>
      <p:cxnSp>
        <p:nvCxnSpPr>
          <p:cNvPr id="75" name="Straight Connector 5">
            <a:extLst>
              <a:ext uri="{FF2B5EF4-FFF2-40B4-BE49-F238E27FC236}">
                <a16:creationId xmlns:a16="http://schemas.microsoft.com/office/drawing/2014/main" id="{E35F43AA-E608-4712-A3AE-4F0FE6A08411}"/>
              </a:ext>
            </a:extLst>
          </p:cNvPr>
          <p:cNvCxnSpPr>
            <a:stCxn id="59" idx="0"/>
          </p:cNvCxnSpPr>
          <p:nvPr/>
        </p:nvCxnSpPr>
        <p:spPr>
          <a:xfrm flipV="1">
            <a:off x="6097839" y="2170471"/>
            <a:ext cx="0" cy="1294912"/>
          </a:xfrm>
          <a:prstGeom prst="line">
            <a:avLst/>
          </a:prstGeom>
          <a:noFill/>
          <a:ln w="9525" cap="flat" cmpd="sng" algn="ctr">
            <a:solidFill>
              <a:srgbClr val="FFFFFF">
                <a:lumMod val="85000"/>
              </a:srgbClr>
            </a:solidFill>
            <a:prstDash val="solid"/>
          </a:ln>
          <a:effectLst/>
        </p:spPr>
      </p:cxnSp>
      <p:cxnSp>
        <p:nvCxnSpPr>
          <p:cNvPr id="76" name="Straight Connector 37">
            <a:extLst>
              <a:ext uri="{FF2B5EF4-FFF2-40B4-BE49-F238E27FC236}">
                <a16:creationId xmlns:a16="http://schemas.microsoft.com/office/drawing/2014/main" id="{62B1D597-C875-4CB3-B17B-D5B41E34BF03}"/>
              </a:ext>
            </a:extLst>
          </p:cNvPr>
          <p:cNvCxnSpPr/>
          <p:nvPr/>
        </p:nvCxnSpPr>
        <p:spPr>
          <a:xfrm flipV="1">
            <a:off x="6097839" y="4237571"/>
            <a:ext cx="0" cy="963920"/>
          </a:xfrm>
          <a:prstGeom prst="line">
            <a:avLst/>
          </a:prstGeom>
          <a:noFill/>
          <a:ln w="9525" cap="flat" cmpd="sng" algn="ctr">
            <a:solidFill>
              <a:srgbClr val="FFFFFF">
                <a:lumMod val="85000"/>
              </a:srgbClr>
            </a:solidFill>
            <a:prstDash val="solid"/>
          </a:ln>
          <a:effectLst/>
        </p:spPr>
      </p:cxnSp>
      <p:grpSp>
        <p:nvGrpSpPr>
          <p:cNvPr id="77" name="组合 76">
            <a:extLst>
              <a:ext uri="{FF2B5EF4-FFF2-40B4-BE49-F238E27FC236}">
                <a16:creationId xmlns:a16="http://schemas.microsoft.com/office/drawing/2014/main" id="{2FB28983-2E22-4C22-B7BB-EDD95617B788}"/>
              </a:ext>
            </a:extLst>
          </p:cNvPr>
          <p:cNvGrpSpPr/>
          <p:nvPr/>
        </p:nvGrpSpPr>
        <p:grpSpPr>
          <a:xfrm>
            <a:off x="7084777" y="2024017"/>
            <a:ext cx="2933700" cy="1333500"/>
            <a:chOff x="4765190" y="4828598"/>
            <a:chExt cx="2933700" cy="1333500"/>
          </a:xfrm>
        </p:grpSpPr>
        <p:sp>
          <p:nvSpPr>
            <p:cNvPr id="78" name="PA-îSļîḍê">
              <a:extLst>
                <a:ext uri="{FF2B5EF4-FFF2-40B4-BE49-F238E27FC236}">
                  <a16:creationId xmlns:a16="http://schemas.microsoft.com/office/drawing/2014/main" id="{B907ED13-4D45-4836-8A25-D9CDE43D8292}"/>
                </a:ext>
              </a:extLst>
            </p:cNvPr>
            <p:cNvSpPr/>
            <p:nvPr>
              <p:custDataLst>
                <p:tags r:id="rId3"/>
              </p:custDataLst>
            </p:nvPr>
          </p:nvSpPr>
          <p:spPr bwMode="auto">
            <a:xfrm>
              <a:off x="4765190" y="5330012"/>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79" name="PA-îşḷîḑe">
              <a:extLst>
                <a:ext uri="{FF2B5EF4-FFF2-40B4-BE49-F238E27FC236}">
                  <a16:creationId xmlns:a16="http://schemas.microsoft.com/office/drawing/2014/main" id="{7108DA26-1DF0-4F1E-915E-E1048961B545}"/>
                </a:ext>
              </a:extLst>
            </p:cNvPr>
            <p:cNvSpPr txBox="1"/>
            <p:nvPr>
              <p:custDataLst>
                <p:tags r:id="rId4"/>
              </p:custDataLst>
            </p:nvPr>
          </p:nvSpPr>
          <p:spPr bwMode="auto">
            <a:xfrm>
              <a:off x="4765190" y="4828598"/>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grpSp>
        <p:nvGrpSpPr>
          <p:cNvPr id="80" name="组合 79">
            <a:extLst>
              <a:ext uri="{FF2B5EF4-FFF2-40B4-BE49-F238E27FC236}">
                <a16:creationId xmlns:a16="http://schemas.microsoft.com/office/drawing/2014/main" id="{234BBE4C-8C4F-4669-A935-56EED4BB0A17}"/>
              </a:ext>
            </a:extLst>
          </p:cNvPr>
          <p:cNvGrpSpPr/>
          <p:nvPr/>
        </p:nvGrpSpPr>
        <p:grpSpPr>
          <a:xfrm>
            <a:off x="2025035" y="2024017"/>
            <a:ext cx="2933700" cy="1333500"/>
            <a:chOff x="4765190" y="4828598"/>
            <a:chExt cx="2933700" cy="1333500"/>
          </a:xfrm>
        </p:grpSpPr>
        <p:sp>
          <p:nvSpPr>
            <p:cNvPr id="81" name="PA-îSļîḍê">
              <a:extLst>
                <a:ext uri="{FF2B5EF4-FFF2-40B4-BE49-F238E27FC236}">
                  <a16:creationId xmlns:a16="http://schemas.microsoft.com/office/drawing/2014/main" id="{5AB8D138-3412-478D-A801-84654D9A48AC}"/>
                </a:ext>
              </a:extLst>
            </p:cNvPr>
            <p:cNvSpPr/>
            <p:nvPr>
              <p:custDataLst>
                <p:tags r:id="rId1"/>
              </p:custDataLst>
            </p:nvPr>
          </p:nvSpPr>
          <p:spPr bwMode="auto">
            <a:xfrm>
              <a:off x="4765190" y="5330012"/>
              <a:ext cx="2933700" cy="83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r"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Please replace text, click add relevant headline, modify the text content</a:t>
              </a:r>
            </a:p>
            <a:p>
              <a:pPr marL="0" marR="0" lvl="0" indent="0" algn="r" defTabSz="914400" rtl="0" eaLnBrk="1" fontAlgn="auto" latinLnBrk="0" hangingPunct="1">
                <a:lnSpc>
                  <a:spcPct val="120000"/>
                </a:lnSpc>
                <a:spcBef>
                  <a:spcPct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 …</a:t>
              </a:r>
            </a:p>
          </p:txBody>
        </p:sp>
        <p:sp>
          <p:nvSpPr>
            <p:cNvPr id="82" name="PA-îşḷîḑe">
              <a:extLst>
                <a:ext uri="{FF2B5EF4-FFF2-40B4-BE49-F238E27FC236}">
                  <a16:creationId xmlns:a16="http://schemas.microsoft.com/office/drawing/2014/main" id="{019DA5E8-6611-4DDF-9C4A-6F569FB56011}"/>
                </a:ext>
              </a:extLst>
            </p:cNvPr>
            <p:cNvSpPr txBox="1"/>
            <p:nvPr>
              <p:custDataLst>
                <p:tags r:id="rId2"/>
              </p:custDataLst>
            </p:nvPr>
          </p:nvSpPr>
          <p:spPr bwMode="auto">
            <a:xfrm>
              <a:off x="4765190" y="4828598"/>
              <a:ext cx="293370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65000"/>
                      <a:lumOff val="35000"/>
                    </a:prstClr>
                  </a:solidFill>
                  <a:effectLst/>
                  <a:uLnTx/>
                  <a:uFillTx/>
                  <a:latin typeface="思源黑体 Light"/>
                  <a:ea typeface="思源黑体 Light"/>
                  <a:cs typeface="+mn-cs"/>
                </a:rPr>
                <a:t>Text here</a:t>
              </a:r>
            </a:p>
          </p:txBody>
        </p:sp>
      </p:grpSp>
    </p:spTree>
    <p:extLst>
      <p:ext uri="{BB962C8B-B14F-4D97-AF65-F5344CB8AC3E}">
        <p14:creationId xmlns:p14="http://schemas.microsoft.com/office/powerpoint/2010/main" val="123992890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53" presetClass="entr" presetSubtype="16"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fltVal val="0"/>
                                          </p:val>
                                        </p:tav>
                                        <p:tav tm="100000">
                                          <p:val>
                                            <p:strVal val="#ppt_w"/>
                                          </p:val>
                                        </p:tav>
                                      </p:tavLst>
                                    </p:anim>
                                    <p:anim calcmode="lin" valueType="num">
                                      <p:cBhvr>
                                        <p:cTn id="11" dur="500" fill="hold"/>
                                        <p:tgtEl>
                                          <p:spTgt spid="56"/>
                                        </p:tgtEl>
                                        <p:attrNameLst>
                                          <p:attrName>ppt_h</p:attrName>
                                        </p:attrNameLst>
                                      </p:cBhvr>
                                      <p:tavLst>
                                        <p:tav tm="0">
                                          <p:val>
                                            <p:fltVal val="0"/>
                                          </p:val>
                                        </p:tav>
                                        <p:tav tm="100000">
                                          <p:val>
                                            <p:strVal val="#ppt_h"/>
                                          </p:val>
                                        </p:tav>
                                      </p:tavLst>
                                    </p:anim>
                                    <p:animEffect transition="in" filter="fade">
                                      <p:cBhvr>
                                        <p:cTn id="12" dur="500"/>
                                        <p:tgtEl>
                                          <p:spTgt spid="56"/>
                                        </p:tgtEl>
                                      </p:cBhvr>
                                    </p:animEffect>
                                  </p:childTnLst>
                                </p:cTn>
                              </p:par>
                              <p:par>
                                <p:cTn id="13" presetID="22" presetClass="entr" presetSubtype="1"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up)">
                                      <p:cBhvr>
                                        <p:cTn id="15" dur="500"/>
                                        <p:tgtEl>
                                          <p:spTgt spid="76"/>
                                        </p:tgtEl>
                                      </p:cBhvr>
                                    </p:animEffect>
                                  </p:childTnLst>
                                </p:cTn>
                              </p:par>
                              <p:par>
                                <p:cTn id="16" presetID="22" presetClass="entr" presetSubtype="2"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par>
                                <p:cTn id="19" presetID="22" presetClass="entr" presetSubtype="8"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par>
                                <p:cTn id="22" presetID="22" presetClass="entr" presetSubtype="2"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right)">
                                      <p:cBhvr>
                                        <p:cTn id="24" dur="500"/>
                                        <p:tgtEl>
                                          <p:spTgt spid="47"/>
                                        </p:tgtEl>
                                      </p:cBhvr>
                                    </p:animEffect>
                                  </p:childTnLst>
                                </p:cTn>
                              </p:par>
                              <p:par>
                                <p:cTn id="25" presetID="22" presetClass="entr" presetSubtype="8"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par>
                                <p:cTn id="28" presetID="22" presetClass="entr" presetSubtype="2"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right)">
                                      <p:cBhvr>
                                        <p:cTn id="30" dur="500"/>
                                        <p:tgtEl>
                                          <p:spTgt spid="50"/>
                                        </p:tgtEl>
                                      </p:cBhvr>
                                    </p:animEffect>
                                  </p:childTnLst>
                                </p:cTn>
                              </p:par>
                              <p:par>
                                <p:cTn id="31" presetID="22" presetClass="entr" presetSubtype="8"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par>
                                <p:cTn id="34" presetID="22" presetClass="entr" presetSubtype="2"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right)">
                                      <p:cBhvr>
                                        <p:cTn id="36" dur="500"/>
                                        <p:tgtEl>
                                          <p:spTgt spid="53"/>
                                        </p:tgtEl>
                                      </p:cBhvr>
                                    </p:animEffect>
                                  </p:childTnLst>
                                </p:cTn>
                              </p:par>
                              <p:par>
                                <p:cTn id="37" presetID="22" presetClass="entr" presetSubtype="8"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left)">
                                      <p:cBhvr>
                                        <p:cTn id="3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14.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20.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30.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2"/>
</p:tagLst>
</file>

<file path=ppt/tags/tag32.xml><?xml version="1.0" encoding="utf-8"?>
<p:tagLst xmlns:a="http://schemas.openxmlformats.org/drawingml/2006/main" xmlns:r="http://schemas.openxmlformats.org/officeDocument/2006/relationships" xmlns:p="http://schemas.openxmlformats.org/presentationml/2006/main">
  <p:tag name="PA" val="v5.2.2"/>
</p:tagLst>
</file>

<file path=ppt/tags/tag33.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2"/>
</p:tagLst>
</file>

<file path=ppt/tags/tag36.xml><?xml version="1.0" encoding="utf-8"?>
<p:tagLst xmlns:a="http://schemas.openxmlformats.org/drawingml/2006/main" xmlns:r="http://schemas.openxmlformats.org/officeDocument/2006/relationships" xmlns:p="http://schemas.openxmlformats.org/presentationml/2006/main">
  <p:tag name="PA" val="v5.2.2"/>
</p:tagLst>
</file>

<file path=ppt/tags/tag37.xml><?xml version="1.0" encoding="utf-8"?>
<p:tagLst xmlns:a="http://schemas.openxmlformats.org/drawingml/2006/main" xmlns:r="http://schemas.openxmlformats.org/officeDocument/2006/relationships" xmlns:p="http://schemas.openxmlformats.org/presentationml/2006/main">
  <p:tag name="PA" val="v5.2.2"/>
</p:tagLst>
</file>

<file path=ppt/tags/tag38.xml><?xml version="1.0" encoding="utf-8"?>
<p:tagLst xmlns:a="http://schemas.openxmlformats.org/drawingml/2006/main" xmlns:r="http://schemas.openxmlformats.org/officeDocument/2006/relationships" xmlns:p="http://schemas.openxmlformats.org/presentationml/2006/main">
  <p:tag name="PA" val="v5.2.2"/>
</p:tagLst>
</file>

<file path=ppt/tags/tag39.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40.xml><?xml version="1.0" encoding="utf-8"?>
<p:tagLst xmlns:a="http://schemas.openxmlformats.org/drawingml/2006/main" xmlns:r="http://schemas.openxmlformats.org/officeDocument/2006/relationships" xmlns:p="http://schemas.openxmlformats.org/presentationml/2006/main">
  <p:tag name="PA" val="v5.2.2"/>
</p:tagLst>
</file>

<file path=ppt/tags/tag41.xml><?xml version="1.0" encoding="utf-8"?>
<p:tagLst xmlns:a="http://schemas.openxmlformats.org/drawingml/2006/main" xmlns:r="http://schemas.openxmlformats.org/officeDocument/2006/relationships" xmlns:p="http://schemas.openxmlformats.org/presentationml/2006/main">
  <p:tag name="PA" val="v5.2.2"/>
</p:tagLst>
</file>

<file path=ppt/tags/tag42.xml><?xml version="1.0" encoding="utf-8"?>
<p:tagLst xmlns:a="http://schemas.openxmlformats.org/drawingml/2006/main" xmlns:r="http://schemas.openxmlformats.org/officeDocument/2006/relationships" xmlns:p="http://schemas.openxmlformats.org/presentationml/2006/main">
  <p:tag name="PA" val="v5.2.2"/>
</p:tagLst>
</file>

<file path=ppt/tags/tag43.xml><?xml version="1.0" encoding="utf-8"?>
<p:tagLst xmlns:a="http://schemas.openxmlformats.org/drawingml/2006/main" xmlns:r="http://schemas.openxmlformats.org/officeDocument/2006/relationships" xmlns:p="http://schemas.openxmlformats.org/presentationml/2006/main">
  <p:tag name="PA" val="v5.2.2"/>
</p:tagLst>
</file>

<file path=ppt/tags/tag44.xml><?xml version="1.0" encoding="utf-8"?>
<p:tagLst xmlns:a="http://schemas.openxmlformats.org/drawingml/2006/main" xmlns:r="http://schemas.openxmlformats.org/officeDocument/2006/relationships" xmlns:p="http://schemas.openxmlformats.org/presentationml/2006/main">
  <p:tag name="PA" val="v5.2.2"/>
</p:tagLst>
</file>

<file path=ppt/tags/tag45.xml><?xml version="1.0" encoding="utf-8"?>
<p:tagLst xmlns:a="http://schemas.openxmlformats.org/drawingml/2006/main" xmlns:r="http://schemas.openxmlformats.org/officeDocument/2006/relationships" xmlns:p="http://schemas.openxmlformats.org/presentationml/2006/main">
  <p:tag name="PA" val="v5.2.2"/>
</p:tagLst>
</file>

<file path=ppt/tags/tag46.xml><?xml version="1.0" encoding="utf-8"?>
<p:tagLst xmlns:a="http://schemas.openxmlformats.org/drawingml/2006/main" xmlns:r="http://schemas.openxmlformats.org/officeDocument/2006/relationships" xmlns:p="http://schemas.openxmlformats.org/presentationml/2006/main">
  <p:tag name="PA" val="v5.2.2"/>
</p:tagLst>
</file>

<file path=ppt/tags/tag47.xml><?xml version="1.0" encoding="utf-8"?>
<p:tagLst xmlns:a="http://schemas.openxmlformats.org/drawingml/2006/main" xmlns:r="http://schemas.openxmlformats.org/officeDocument/2006/relationships" xmlns:p="http://schemas.openxmlformats.org/presentationml/2006/main">
  <p:tag name="PA" val="v5.2.2"/>
</p:tagLst>
</file>

<file path=ppt/tags/tag48.xml><?xml version="1.0" encoding="utf-8"?>
<p:tagLst xmlns:a="http://schemas.openxmlformats.org/drawingml/2006/main" xmlns:r="http://schemas.openxmlformats.org/officeDocument/2006/relationships" xmlns:p="http://schemas.openxmlformats.org/presentationml/2006/main">
  <p:tag name="PA" val="v5.2.2"/>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50.xml><?xml version="1.0" encoding="utf-8"?>
<p:tagLst xmlns:a="http://schemas.openxmlformats.org/drawingml/2006/main" xmlns:r="http://schemas.openxmlformats.org/officeDocument/2006/relationships" xmlns:p="http://schemas.openxmlformats.org/presentationml/2006/main">
  <p:tag name="PA" val="v5.2.2"/>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60.xml><?xml version="1.0" encoding="utf-8"?>
<p:tagLst xmlns:a="http://schemas.openxmlformats.org/drawingml/2006/main" xmlns:r="http://schemas.openxmlformats.org/officeDocument/2006/relationships" xmlns:p="http://schemas.openxmlformats.org/presentationml/2006/main">
  <p:tag name="WHOLESPTYPE" val="Shape_SubTitle"/>
  <p:tag name="PA" val="v5.2.2"/>
</p:tagLst>
</file>

<file path=ppt/tags/tag61.xml><?xml version="1.0" encoding="utf-8"?>
<p:tagLst xmlns:a="http://schemas.openxmlformats.org/drawingml/2006/main" xmlns:r="http://schemas.openxmlformats.org/officeDocument/2006/relationships" xmlns:p="http://schemas.openxmlformats.org/presentationml/2006/main">
  <p:tag name="WHOLESPTYPE" val="Shape_Text"/>
  <p:tag name="PA" val="v5.2.2"/>
</p:tagLst>
</file>

<file path=ppt/tags/tag62.xml><?xml version="1.0" encoding="utf-8"?>
<p:tagLst xmlns:a="http://schemas.openxmlformats.org/drawingml/2006/main" xmlns:r="http://schemas.openxmlformats.org/officeDocument/2006/relationships" xmlns:p="http://schemas.openxmlformats.org/presentationml/2006/main">
  <p:tag name="WHOLESPTYPE" val="Shape_Text"/>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a:ea typeface="庞门正道标题体"/>
        <a:cs typeface=""/>
      </a:majorFont>
      <a:minorFont>
        <a:latin typeface="Calibri"/>
        <a:ea typeface="思源黑体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nix Single Blue 01">
    <a:dk1>
      <a:sysClr val="windowText" lastClr="000000"/>
    </a:dk1>
    <a:lt1>
      <a:sysClr val="window" lastClr="FFFFFF"/>
    </a:lt1>
    <a:dk2>
      <a:srgbClr val="2B2E36"/>
    </a:dk2>
    <a:lt2>
      <a:srgbClr val="F2F6F7"/>
    </a:lt2>
    <a:accent1>
      <a:srgbClr val="2099D8"/>
    </a:accent1>
    <a:accent2>
      <a:srgbClr val="27A6C2"/>
    </a:accent2>
    <a:accent3>
      <a:srgbClr val="5BBE77"/>
    </a:accent3>
    <a:accent4>
      <a:srgbClr val="8DC928"/>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Ronix Single Blue 01">
    <a:dk1>
      <a:sysClr val="windowText" lastClr="000000"/>
    </a:dk1>
    <a:lt1>
      <a:sysClr val="window" lastClr="FFFFFF"/>
    </a:lt1>
    <a:dk2>
      <a:srgbClr val="2B2E36"/>
    </a:dk2>
    <a:lt2>
      <a:srgbClr val="F2F6F7"/>
    </a:lt2>
    <a:accent1>
      <a:srgbClr val="2099D8"/>
    </a:accent1>
    <a:accent2>
      <a:srgbClr val="27A6C2"/>
    </a:accent2>
    <a:accent3>
      <a:srgbClr val="5BBE77"/>
    </a:accent3>
    <a:accent4>
      <a:srgbClr val="8DC928"/>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
    <a:dk1>
      <a:sysClr val="windowText" lastClr="000000"/>
    </a:dk1>
    <a:lt1>
      <a:sysClr val="window" lastClr="FFFFFF"/>
    </a:lt1>
    <a:dk2>
      <a:srgbClr val="1F497D"/>
    </a:dk2>
    <a:lt2>
      <a:srgbClr val="EEECE1"/>
    </a:lt2>
    <a:accent1>
      <a:srgbClr val="BB1C22"/>
    </a:accent1>
    <a:accent2>
      <a:srgbClr val="BB1C22"/>
    </a:accent2>
    <a:accent3>
      <a:srgbClr val="BB1C22"/>
    </a:accent3>
    <a:accent4>
      <a:srgbClr val="BB1C22"/>
    </a:accent4>
    <a:accent5>
      <a:srgbClr val="BB1C22"/>
    </a:accent5>
    <a:accent6>
      <a:srgbClr val="BB1C22"/>
    </a:accent6>
    <a:hlink>
      <a:srgbClr val="BB1C22"/>
    </a:hlink>
    <a:folHlink>
      <a:srgbClr val="BB1C2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Ikon Colored">
    <a:dk1>
      <a:srgbClr val="32363F"/>
    </a:dk1>
    <a:lt1>
      <a:sysClr val="window" lastClr="FFFFFF"/>
    </a:lt1>
    <a:dk2>
      <a:srgbClr val="AAB2BD"/>
    </a:dk2>
    <a:lt2>
      <a:srgbClr val="E7E6E6"/>
    </a:lt2>
    <a:accent1>
      <a:srgbClr val="E73742"/>
    </a:accent1>
    <a:accent2>
      <a:srgbClr val="FEC805"/>
    </a:accent2>
    <a:accent3>
      <a:srgbClr val="3BBAD2"/>
    </a:accent3>
    <a:accent4>
      <a:srgbClr val="7DB82C"/>
    </a:accent4>
    <a:accent5>
      <a:srgbClr val="37BC9B"/>
    </a:accent5>
    <a:accent6>
      <a:srgbClr val="5C447F"/>
    </a:accent6>
    <a:hlink>
      <a:srgbClr val="E73742"/>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4">
    <a:dk1>
      <a:sysClr val="windowText" lastClr="000000"/>
    </a:dk1>
    <a:lt1>
      <a:sysClr val="window" lastClr="FFFFFF"/>
    </a:lt1>
    <a:dk2>
      <a:srgbClr val="454551"/>
    </a:dk2>
    <a:lt2>
      <a:srgbClr val="D8D9DC"/>
    </a:lt2>
    <a:accent1>
      <a:srgbClr val="E32D91"/>
    </a:accent1>
    <a:accent2>
      <a:srgbClr val="F9ADC3"/>
    </a:accent2>
    <a:accent3>
      <a:srgbClr val="CB83C2"/>
    </a:accent3>
    <a:accent4>
      <a:srgbClr val="4775E7"/>
    </a:accent4>
    <a:accent5>
      <a:srgbClr val="8971E1"/>
    </a:accent5>
    <a:accent6>
      <a:srgbClr val="D54773"/>
    </a:accent6>
    <a:hlink>
      <a:srgbClr val="6B9F25"/>
    </a:hlink>
    <a:folHlink>
      <a:srgbClr val="8C8C8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定义 15">
    <a:dk1>
      <a:srgbClr val="262626"/>
    </a:dk1>
    <a:lt1>
      <a:srgbClr val="FFFFFF"/>
    </a:lt1>
    <a:dk2>
      <a:srgbClr val="262626"/>
    </a:dk2>
    <a:lt2>
      <a:srgbClr val="262626"/>
    </a:lt2>
    <a:accent1>
      <a:srgbClr val="FFC000"/>
    </a:accent1>
    <a:accent2>
      <a:srgbClr val="E03A33"/>
    </a:accent2>
    <a:accent3>
      <a:srgbClr val="9B0D76"/>
    </a:accent3>
    <a:accent4>
      <a:srgbClr val="335E95"/>
    </a:accent4>
    <a:accent5>
      <a:srgbClr val="0A8485"/>
    </a:accent5>
    <a:accent6>
      <a:srgbClr val="77A123"/>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60_Theme60">
    <a:dk1>
      <a:srgbClr val="262626"/>
    </a:dk1>
    <a:lt1>
      <a:srgbClr val="FFFFFF"/>
    </a:lt1>
    <a:dk2>
      <a:srgbClr val="262626"/>
    </a:dk2>
    <a:lt2>
      <a:srgbClr val="FFFFFF"/>
    </a:lt2>
    <a:accent1>
      <a:srgbClr val="0198CD"/>
    </a:accent1>
    <a:accent2>
      <a:srgbClr val="E93432"/>
    </a:accent2>
    <a:accent3>
      <a:srgbClr val="0198CD"/>
    </a:accent3>
    <a:accent4>
      <a:srgbClr val="E93432"/>
    </a:accent4>
    <a:accent5>
      <a:srgbClr val="0198CD"/>
    </a:accent5>
    <a:accent6>
      <a:srgbClr val="E93432"/>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13634</TotalTime>
  <Words>1767</Words>
  <Application>Microsoft Office PowerPoint</Application>
  <PresentationFormat>宽屏</PresentationFormat>
  <Paragraphs>389</Paragraphs>
  <Slides>25</Slides>
  <Notes>25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Courier New</vt:lpstr>
      <vt:lpstr>思源黑体 Medium</vt:lpstr>
      <vt:lpstr>Arial</vt:lpstr>
      <vt:lpstr>A思源黑体—06</vt:lpstr>
      <vt:lpstr>思源黑体 Light</vt:lpstr>
      <vt:lpstr>庞门正道标题体</vt:lpstr>
      <vt:lpstr>思源宋体 SemiBold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六 为</dc:creator>
  <cp:lastModifiedBy>Thinkpad</cp:lastModifiedBy>
  <cp:revision>1407</cp:revision>
  <dcterms:created xsi:type="dcterms:W3CDTF">2018-10-10T05:36:01Z</dcterms:created>
  <dcterms:modified xsi:type="dcterms:W3CDTF">2019-04-07T15:51:17Z</dcterms:modified>
</cp:coreProperties>
</file>